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strictFirstAndLastChars="0" saveSubsetFonts="1">
  <p:sldMasterIdLst>
    <p:sldMasterId id="2147483683" r:id="rId3"/>
    <p:sldMasterId id="2147483684" r:id="rId4"/>
    <p:sldMasterId id="2147483685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4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3.xml"/><Relationship Id="rId6" Type="http://schemas.openxmlformats.org/officeDocument/2006/relationships/notesMaster" Target="notesMasters/notesMaster1.xml"/><Relationship Id="rId18" Type="http://schemas.openxmlformats.org/officeDocument/2006/relationships/slide" Target="slides/slide12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 txBox="1"/>
          <p:nvPr>
            <p:ph idx="1" type="body"/>
          </p:nvPr>
        </p:nvSpPr>
        <p:spPr>
          <a:xfrm>
            <a:off x="685800" y="4400639"/>
            <a:ext cx="5486100" cy="3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Shape 186"/>
          <p:cNvSpPr txBox="1"/>
          <p:nvPr/>
        </p:nvSpPr>
        <p:spPr>
          <a:xfrm>
            <a:off x="3884760" y="8685360"/>
            <a:ext cx="2971500" cy="458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f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  <p:sp>
        <p:nvSpPr>
          <p:cNvPr id="187" name="Shape 187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5" name="Shape 285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Shape 29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1" name="Shape 291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Shape 2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7" name="Shape 297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0" name="Shape 200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6" name="Shape 206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6" name="Shape 216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2" name="Shape 222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8" name="Shape 228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2" name="Shape 252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Shape 26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5" name="Shape 275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00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00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fr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fr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fr"/>
              <a:t>‹#›</a:t>
            </a:fld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Slide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/>
          <p:nvPr>
            <p:ph type="title"/>
          </p:nvPr>
        </p:nvSpPr>
        <p:spPr>
          <a:xfrm>
            <a:off x="507870" y="457109"/>
            <a:ext cx="6447299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3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rtl="0">
              <a:spcBef>
                <a:spcPts val="0"/>
              </a:spcBef>
              <a:buNone/>
              <a:defRPr sz="1400"/>
            </a:lvl2pPr>
            <a:lvl3pPr indent="0" lvl="2" rtl="0">
              <a:spcBef>
                <a:spcPts val="0"/>
              </a:spcBef>
              <a:buNone/>
              <a:defRPr sz="1400"/>
            </a:lvl3pPr>
            <a:lvl4pPr indent="0" lvl="3" rtl="0">
              <a:spcBef>
                <a:spcPts val="0"/>
              </a:spcBef>
              <a:buNone/>
              <a:defRPr sz="1400"/>
            </a:lvl4pPr>
            <a:lvl5pPr indent="0" lvl="4" rtl="0">
              <a:spcBef>
                <a:spcPts val="0"/>
              </a:spcBef>
              <a:buNone/>
              <a:defRPr sz="1400"/>
            </a:lvl5pPr>
            <a:lvl6pPr indent="0" lvl="5" rtl="0">
              <a:spcBef>
                <a:spcPts val="0"/>
              </a:spcBef>
              <a:buNone/>
              <a:defRPr sz="1400"/>
            </a:lvl6pPr>
            <a:lvl7pPr indent="0" lvl="6" rtl="0">
              <a:spcBef>
                <a:spcPts val="0"/>
              </a:spcBef>
              <a:buNone/>
              <a:defRPr sz="1400"/>
            </a:lvl7pPr>
            <a:lvl8pPr indent="0" lvl="7" rtl="0">
              <a:spcBef>
                <a:spcPts val="0"/>
              </a:spcBef>
              <a:buNone/>
              <a:defRPr sz="1400"/>
            </a:lvl8pPr>
            <a:lvl9pPr indent="0" lvl="8" rtl="0">
              <a:spcBef>
                <a:spcPts val="0"/>
              </a:spcBef>
              <a:buNone/>
              <a:defRPr sz="1400"/>
            </a:lvl9pPr>
          </a:lstStyle>
          <a:p/>
        </p:txBody>
      </p:sp>
      <p:sp>
        <p:nvSpPr>
          <p:cNvPr id="78" name="Shape 78"/>
          <p:cNvSpPr txBox="1"/>
          <p:nvPr>
            <p:ph idx="1" type="subTitle"/>
          </p:nvPr>
        </p:nvSpPr>
        <p:spPr>
          <a:xfrm>
            <a:off x="507870" y="1620539"/>
            <a:ext cx="6447299" cy="2910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-38100" lvl="0" marL="177800" marR="0" rtl="0" algn="l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3500" lvl="1" marL="5207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8636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2065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5494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18923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2352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25781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29210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 Slide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">
  <p:cSld name="Title, Content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/>
          <p:nvPr>
            <p:ph type="title"/>
          </p:nvPr>
        </p:nvSpPr>
        <p:spPr>
          <a:xfrm>
            <a:off x="507870" y="457109"/>
            <a:ext cx="6447299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3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rtl="0">
              <a:spcBef>
                <a:spcPts val="0"/>
              </a:spcBef>
              <a:buNone/>
              <a:defRPr sz="1400"/>
            </a:lvl2pPr>
            <a:lvl3pPr indent="0" lvl="2" rtl="0">
              <a:spcBef>
                <a:spcPts val="0"/>
              </a:spcBef>
              <a:buNone/>
              <a:defRPr sz="1400"/>
            </a:lvl3pPr>
            <a:lvl4pPr indent="0" lvl="3" rtl="0">
              <a:spcBef>
                <a:spcPts val="0"/>
              </a:spcBef>
              <a:buNone/>
              <a:defRPr sz="1400"/>
            </a:lvl4pPr>
            <a:lvl5pPr indent="0" lvl="4" rtl="0">
              <a:spcBef>
                <a:spcPts val="0"/>
              </a:spcBef>
              <a:buNone/>
              <a:defRPr sz="1400"/>
            </a:lvl5pPr>
            <a:lvl6pPr indent="0" lvl="5" rtl="0">
              <a:spcBef>
                <a:spcPts val="0"/>
              </a:spcBef>
              <a:buNone/>
              <a:defRPr sz="1400"/>
            </a:lvl6pPr>
            <a:lvl7pPr indent="0" lvl="6" rtl="0">
              <a:spcBef>
                <a:spcPts val="0"/>
              </a:spcBef>
              <a:buNone/>
              <a:defRPr sz="1400"/>
            </a:lvl7pPr>
            <a:lvl8pPr indent="0" lvl="7" rtl="0">
              <a:spcBef>
                <a:spcPts val="0"/>
              </a:spcBef>
              <a:buNone/>
              <a:defRPr sz="1400"/>
            </a:lvl8pPr>
            <a:lvl9pPr indent="0" lvl="8" rtl="0">
              <a:spcBef>
                <a:spcPts val="0"/>
              </a:spcBef>
              <a:buNone/>
              <a:defRPr sz="1400"/>
            </a:lvl9pPr>
          </a:lstStyle>
          <a:p/>
        </p:txBody>
      </p:sp>
      <p:sp>
        <p:nvSpPr>
          <p:cNvPr id="82" name="Shape 82"/>
          <p:cNvSpPr txBox="1"/>
          <p:nvPr>
            <p:ph idx="1" type="body"/>
          </p:nvPr>
        </p:nvSpPr>
        <p:spPr>
          <a:xfrm>
            <a:off x="507870" y="1620539"/>
            <a:ext cx="6447299" cy="2910299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-38100" lvl="0" marL="177800" marR="0" rtl="0" algn="l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3500" lvl="1" marL="5207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8636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2065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5494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18923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2352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25781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29210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Obj">
  <p:cSld name="Title, 2 Content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/>
          <p:nvPr>
            <p:ph type="title"/>
          </p:nvPr>
        </p:nvSpPr>
        <p:spPr>
          <a:xfrm>
            <a:off x="507870" y="457109"/>
            <a:ext cx="6447299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3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rtl="0">
              <a:spcBef>
                <a:spcPts val="0"/>
              </a:spcBef>
              <a:buNone/>
              <a:defRPr sz="1400"/>
            </a:lvl2pPr>
            <a:lvl3pPr indent="0" lvl="2" rtl="0">
              <a:spcBef>
                <a:spcPts val="0"/>
              </a:spcBef>
              <a:buNone/>
              <a:defRPr sz="1400"/>
            </a:lvl3pPr>
            <a:lvl4pPr indent="0" lvl="3" rtl="0">
              <a:spcBef>
                <a:spcPts val="0"/>
              </a:spcBef>
              <a:buNone/>
              <a:defRPr sz="1400"/>
            </a:lvl4pPr>
            <a:lvl5pPr indent="0" lvl="4" rtl="0">
              <a:spcBef>
                <a:spcPts val="0"/>
              </a:spcBef>
              <a:buNone/>
              <a:defRPr sz="1400"/>
            </a:lvl5pPr>
            <a:lvl6pPr indent="0" lvl="5" rtl="0">
              <a:spcBef>
                <a:spcPts val="0"/>
              </a:spcBef>
              <a:buNone/>
              <a:defRPr sz="1400"/>
            </a:lvl6pPr>
            <a:lvl7pPr indent="0" lvl="6" rtl="0">
              <a:spcBef>
                <a:spcPts val="0"/>
              </a:spcBef>
              <a:buNone/>
              <a:defRPr sz="1400"/>
            </a:lvl7pPr>
            <a:lvl8pPr indent="0" lvl="7" rtl="0">
              <a:spcBef>
                <a:spcPts val="0"/>
              </a:spcBef>
              <a:buNone/>
              <a:defRPr sz="1400"/>
            </a:lvl8pPr>
            <a:lvl9pPr indent="0" lvl="8" rtl="0">
              <a:spcBef>
                <a:spcPts val="0"/>
              </a:spcBef>
              <a:buNone/>
              <a:defRPr sz="1400"/>
            </a:lvl9pPr>
          </a:lstStyle>
          <a:p/>
        </p:txBody>
      </p:sp>
      <p:sp>
        <p:nvSpPr>
          <p:cNvPr id="85" name="Shape 85"/>
          <p:cNvSpPr txBox="1"/>
          <p:nvPr>
            <p:ph idx="1" type="body"/>
          </p:nvPr>
        </p:nvSpPr>
        <p:spPr>
          <a:xfrm>
            <a:off x="507870" y="1620539"/>
            <a:ext cx="3146100" cy="2910299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-38100" lvl="0" marL="177800" marR="0" rtl="0" algn="l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3500" lvl="1" marL="5207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8636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2065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5494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18923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2352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25781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29210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6" name="Shape 86"/>
          <p:cNvSpPr txBox="1"/>
          <p:nvPr>
            <p:ph idx="2" type="body"/>
          </p:nvPr>
        </p:nvSpPr>
        <p:spPr>
          <a:xfrm>
            <a:off x="3811589" y="1620539"/>
            <a:ext cx="3146100" cy="2910299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-38100" lvl="0" marL="177800" marR="0" rtl="0" algn="l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3500" lvl="1" marL="5207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8636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2065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5494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18923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2352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25781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29210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/>
          <p:nvPr>
            <p:ph type="title"/>
          </p:nvPr>
        </p:nvSpPr>
        <p:spPr>
          <a:xfrm>
            <a:off x="507870" y="457109"/>
            <a:ext cx="6447299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3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rtl="0">
              <a:spcBef>
                <a:spcPts val="0"/>
              </a:spcBef>
              <a:buNone/>
              <a:defRPr sz="1400"/>
            </a:lvl2pPr>
            <a:lvl3pPr indent="0" lvl="2" rtl="0">
              <a:spcBef>
                <a:spcPts val="0"/>
              </a:spcBef>
              <a:buNone/>
              <a:defRPr sz="1400"/>
            </a:lvl3pPr>
            <a:lvl4pPr indent="0" lvl="3" rtl="0">
              <a:spcBef>
                <a:spcPts val="0"/>
              </a:spcBef>
              <a:buNone/>
              <a:defRPr sz="1400"/>
            </a:lvl4pPr>
            <a:lvl5pPr indent="0" lvl="4" rtl="0">
              <a:spcBef>
                <a:spcPts val="0"/>
              </a:spcBef>
              <a:buNone/>
              <a:defRPr sz="1400"/>
            </a:lvl5pPr>
            <a:lvl6pPr indent="0" lvl="5" rtl="0">
              <a:spcBef>
                <a:spcPts val="0"/>
              </a:spcBef>
              <a:buNone/>
              <a:defRPr sz="1400"/>
            </a:lvl6pPr>
            <a:lvl7pPr indent="0" lvl="6" rtl="0">
              <a:spcBef>
                <a:spcPts val="0"/>
              </a:spcBef>
              <a:buNone/>
              <a:defRPr sz="1400"/>
            </a:lvl7pPr>
            <a:lvl8pPr indent="0" lvl="7" rtl="0">
              <a:spcBef>
                <a:spcPts val="0"/>
              </a:spcBef>
              <a:buNone/>
              <a:defRPr sz="1400"/>
            </a:lvl8pPr>
            <a:lvl9pPr indent="0" lvl="8" rtl="0">
              <a:spcBef>
                <a:spcPts val="0"/>
              </a:spcBef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Only">
  <p:cSld name="Centered Text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/>
          <p:nvPr>
            <p:ph idx="1" type="subTitle"/>
          </p:nvPr>
        </p:nvSpPr>
        <p:spPr>
          <a:xfrm>
            <a:off x="507870" y="457109"/>
            <a:ext cx="6447299" cy="459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-38100" lvl="0" marL="177800" marR="0" rtl="0" algn="l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3500" lvl="1" marL="5207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8636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2065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5494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18923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2352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25781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29210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ObjAndObj">
  <p:cSld name="Title, 2 Content and Content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/>
          <p:nvPr>
            <p:ph type="title"/>
          </p:nvPr>
        </p:nvSpPr>
        <p:spPr>
          <a:xfrm>
            <a:off x="507870" y="457109"/>
            <a:ext cx="6447299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3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rtl="0">
              <a:spcBef>
                <a:spcPts val="0"/>
              </a:spcBef>
              <a:buNone/>
              <a:defRPr sz="1400"/>
            </a:lvl2pPr>
            <a:lvl3pPr indent="0" lvl="2" rtl="0">
              <a:spcBef>
                <a:spcPts val="0"/>
              </a:spcBef>
              <a:buNone/>
              <a:defRPr sz="1400"/>
            </a:lvl3pPr>
            <a:lvl4pPr indent="0" lvl="3" rtl="0">
              <a:spcBef>
                <a:spcPts val="0"/>
              </a:spcBef>
              <a:buNone/>
              <a:defRPr sz="1400"/>
            </a:lvl4pPr>
            <a:lvl5pPr indent="0" lvl="4" rtl="0">
              <a:spcBef>
                <a:spcPts val="0"/>
              </a:spcBef>
              <a:buNone/>
              <a:defRPr sz="1400"/>
            </a:lvl5pPr>
            <a:lvl6pPr indent="0" lvl="5" rtl="0">
              <a:spcBef>
                <a:spcPts val="0"/>
              </a:spcBef>
              <a:buNone/>
              <a:defRPr sz="1400"/>
            </a:lvl6pPr>
            <a:lvl7pPr indent="0" lvl="6" rtl="0">
              <a:spcBef>
                <a:spcPts val="0"/>
              </a:spcBef>
              <a:buNone/>
              <a:defRPr sz="1400"/>
            </a:lvl7pPr>
            <a:lvl8pPr indent="0" lvl="7" rtl="0">
              <a:spcBef>
                <a:spcPts val="0"/>
              </a:spcBef>
              <a:buNone/>
              <a:defRPr sz="1400"/>
            </a:lvl8pPr>
            <a:lvl9pPr indent="0" lvl="8" rtl="0">
              <a:spcBef>
                <a:spcPts val="0"/>
              </a:spcBef>
              <a:buNone/>
              <a:defRPr sz="1400"/>
            </a:lvl9pPr>
          </a:lstStyle>
          <a:p/>
        </p:txBody>
      </p:sp>
      <p:sp>
        <p:nvSpPr>
          <p:cNvPr id="93" name="Shape 93"/>
          <p:cNvSpPr txBox="1"/>
          <p:nvPr>
            <p:ph idx="1" type="body"/>
          </p:nvPr>
        </p:nvSpPr>
        <p:spPr>
          <a:xfrm>
            <a:off x="507870" y="1620539"/>
            <a:ext cx="3146100" cy="13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-38100" lvl="0" marL="177800" marR="0" rtl="0" algn="l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3500" lvl="1" marL="5207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8636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2065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5494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18923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2352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25781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29210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" name="Shape 94"/>
          <p:cNvSpPr txBox="1"/>
          <p:nvPr>
            <p:ph idx="2" type="body"/>
          </p:nvPr>
        </p:nvSpPr>
        <p:spPr>
          <a:xfrm>
            <a:off x="507870" y="3140639"/>
            <a:ext cx="3146100" cy="1388099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-38100" lvl="0" marL="177800" marR="0" rtl="0" algn="l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3500" lvl="1" marL="5207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8636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2065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5494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18923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2352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25781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29210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Shape 95"/>
          <p:cNvSpPr txBox="1"/>
          <p:nvPr>
            <p:ph idx="3" type="body"/>
          </p:nvPr>
        </p:nvSpPr>
        <p:spPr>
          <a:xfrm>
            <a:off x="3811589" y="1620539"/>
            <a:ext cx="3146100" cy="2910299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-38100" lvl="0" marL="177800" marR="0" rtl="0" algn="l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3500" lvl="1" marL="5207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8636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2065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5494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18923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2352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25781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29210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AndTwoObj">
  <p:cSld name="Title Content and 2 Content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/>
          <p:nvPr>
            <p:ph type="title"/>
          </p:nvPr>
        </p:nvSpPr>
        <p:spPr>
          <a:xfrm>
            <a:off x="507870" y="457109"/>
            <a:ext cx="6447299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3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rtl="0">
              <a:spcBef>
                <a:spcPts val="0"/>
              </a:spcBef>
              <a:buNone/>
              <a:defRPr sz="1400"/>
            </a:lvl2pPr>
            <a:lvl3pPr indent="0" lvl="2" rtl="0">
              <a:spcBef>
                <a:spcPts val="0"/>
              </a:spcBef>
              <a:buNone/>
              <a:defRPr sz="1400"/>
            </a:lvl3pPr>
            <a:lvl4pPr indent="0" lvl="3" rtl="0">
              <a:spcBef>
                <a:spcPts val="0"/>
              </a:spcBef>
              <a:buNone/>
              <a:defRPr sz="1400"/>
            </a:lvl4pPr>
            <a:lvl5pPr indent="0" lvl="4" rtl="0">
              <a:spcBef>
                <a:spcPts val="0"/>
              </a:spcBef>
              <a:buNone/>
              <a:defRPr sz="1400"/>
            </a:lvl5pPr>
            <a:lvl6pPr indent="0" lvl="5" rtl="0">
              <a:spcBef>
                <a:spcPts val="0"/>
              </a:spcBef>
              <a:buNone/>
              <a:defRPr sz="1400"/>
            </a:lvl6pPr>
            <a:lvl7pPr indent="0" lvl="6" rtl="0">
              <a:spcBef>
                <a:spcPts val="0"/>
              </a:spcBef>
              <a:buNone/>
              <a:defRPr sz="1400"/>
            </a:lvl7pPr>
            <a:lvl8pPr indent="0" lvl="7" rtl="0">
              <a:spcBef>
                <a:spcPts val="0"/>
              </a:spcBef>
              <a:buNone/>
              <a:defRPr sz="1400"/>
            </a:lvl8pPr>
            <a:lvl9pPr indent="0" lvl="8" rtl="0">
              <a:spcBef>
                <a:spcPts val="0"/>
              </a:spcBef>
              <a:buNone/>
              <a:defRPr sz="1400"/>
            </a:lvl9pPr>
          </a:lstStyle>
          <a:p/>
        </p:txBody>
      </p:sp>
      <p:sp>
        <p:nvSpPr>
          <p:cNvPr id="98" name="Shape 98"/>
          <p:cNvSpPr txBox="1"/>
          <p:nvPr>
            <p:ph idx="1" type="body"/>
          </p:nvPr>
        </p:nvSpPr>
        <p:spPr>
          <a:xfrm>
            <a:off x="507870" y="1620539"/>
            <a:ext cx="3146100" cy="2910299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-38100" lvl="0" marL="177800" marR="0" rtl="0" algn="l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3500" lvl="1" marL="5207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8636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2065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5494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18923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2352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25781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29210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" name="Shape 99"/>
          <p:cNvSpPr txBox="1"/>
          <p:nvPr>
            <p:ph idx="2" type="body"/>
          </p:nvPr>
        </p:nvSpPr>
        <p:spPr>
          <a:xfrm>
            <a:off x="3811589" y="1620539"/>
            <a:ext cx="3146100" cy="13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-38100" lvl="0" marL="177800" marR="0" rtl="0" algn="l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3500" lvl="1" marL="5207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8636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2065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5494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18923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2352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25781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29210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" name="Shape 100"/>
          <p:cNvSpPr txBox="1"/>
          <p:nvPr>
            <p:ph idx="3" type="body"/>
          </p:nvPr>
        </p:nvSpPr>
        <p:spPr>
          <a:xfrm>
            <a:off x="3811589" y="3140639"/>
            <a:ext cx="3146100" cy="1388099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-38100" lvl="0" marL="177800" marR="0" rtl="0" algn="l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3500" lvl="1" marL="5207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8636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2065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5494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18923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2352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25781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29210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fr"/>
              <a:t>‹#›</a:t>
            </a:fld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ObjOverTx">
  <p:cSld name="Title, 2 Content over Content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/>
          <p:nvPr>
            <p:ph type="title"/>
          </p:nvPr>
        </p:nvSpPr>
        <p:spPr>
          <a:xfrm>
            <a:off x="507870" y="457109"/>
            <a:ext cx="6447299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3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rtl="0">
              <a:spcBef>
                <a:spcPts val="0"/>
              </a:spcBef>
              <a:buNone/>
              <a:defRPr sz="1400"/>
            </a:lvl2pPr>
            <a:lvl3pPr indent="0" lvl="2" rtl="0">
              <a:spcBef>
                <a:spcPts val="0"/>
              </a:spcBef>
              <a:buNone/>
              <a:defRPr sz="1400"/>
            </a:lvl3pPr>
            <a:lvl4pPr indent="0" lvl="3" rtl="0">
              <a:spcBef>
                <a:spcPts val="0"/>
              </a:spcBef>
              <a:buNone/>
              <a:defRPr sz="1400"/>
            </a:lvl4pPr>
            <a:lvl5pPr indent="0" lvl="4" rtl="0">
              <a:spcBef>
                <a:spcPts val="0"/>
              </a:spcBef>
              <a:buNone/>
              <a:defRPr sz="1400"/>
            </a:lvl5pPr>
            <a:lvl6pPr indent="0" lvl="5" rtl="0">
              <a:spcBef>
                <a:spcPts val="0"/>
              </a:spcBef>
              <a:buNone/>
              <a:defRPr sz="1400"/>
            </a:lvl6pPr>
            <a:lvl7pPr indent="0" lvl="6" rtl="0">
              <a:spcBef>
                <a:spcPts val="0"/>
              </a:spcBef>
              <a:buNone/>
              <a:defRPr sz="1400"/>
            </a:lvl7pPr>
            <a:lvl8pPr indent="0" lvl="7" rtl="0">
              <a:spcBef>
                <a:spcPts val="0"/>
              </a:spcBef>
              <a:buNone/>
              <a:defRPr sz="1400"/>
            </a:lvl8pPr>
            <a:lvl9pPr indent="0" lvl="8" rtl="0">
              <a:spcBef>
                <a:spcPts val="0"/>
              </a:spcBef>
              <a:buNone/>
              <a:defRPr sz="1400"/>
            </a:lvl9pPr>
          </a:lstStyle>
          <a:p/>
        </p:txBody>
      </p:sp>
      <p:sp>
        <p:nvSpPr>
          <p:cNvPr id="103" name="Shape 103"/>
          <p:cNvSpPr txBox="1"/>
          <p:nvPr>
            <p:ph idx="1" type="body"/>
          </p:nvPr>
        </p:nvSpPr>
        <p:spPr>
          <a:xfrm>
            <a:off x="507870" y="1620539"/>
            <a:ext cx="3146100" cy="13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-38100" lvl="0" marL="177800" marR="0" rtl="0" algn="l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3500" lvl="1" marL="5207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8636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2065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5494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18923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2352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25781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29210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" name="Shape 104"/>
          <p:cNvSpPr txBox="1"/>
          <p:nvPr>
            <p:ph idx="2" type="body"/>
          </p:nvPr>
        </p:nvSpPr>
        <p:spPr>
          <a:xfrm>
            <a:off x="3811589" y="1620539"/>
            <a:ext cx="3146100" cy="13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-38100" lvl="0" marL="177800" marR="0" rtl="0" algn="l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3500" lvl="1" marL="5207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8636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2065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5494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18923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2352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25781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29210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5" name="Shape 105"/>
          <p:cNvSpPr txBox="1"/>
          <p:nvPr>
            <p:ph idx="3" type="body"/>
          </p:nvPr>
        </p:nvSpPr>
        <p:spPr>
          <a:xfrm>
            <a:off x="507870" y="3140639"/>
            <a:ext cx="6447299" cy="1388099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-38100" lvl="0" marL="177800" marR="0" rtl="0" algn="l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3500" lvl="1" marL="5207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8636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2065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5494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18923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2352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25781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29210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OverTx">
  <p:cSld name="Title, Content over Content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/>
          <p:nvPr>
            <p:ph type="title"/>
          </p:nvPr>
        </p:nvSpPr>
        <p:spPr>
          <a:xfrm>
            <a:off x="507870" y="457109"/>
            <a:ext cx="6447299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3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rtl="0">
              <a:spcBef>
                <a:spcPts val="0"/>
              </a:spcBef>
              <a:buNone/>
              <a:defRPr sz="1400"/>
            </a:lvl2pPr>
            <a:lvl3pPr indent="0" lvl="2" rtl="0">
              <a:spcBef>
                <a:spcPts val="0"/>
              </a:spcBef>
              <a:buNone/>
              <a:defRPr sz="1400"/>
            </a:lvl3pPr>
            <a:lvl4pPr indent="0" lvl="3" rtl="0">
              <a:spcBef>
                <a:spcPts val="0"/>
              </a:spcBef>
              <a:buNone/>
              <a:defRPr sz="1400"/>
            </a:lvl4pPr>
            <a:lvl5pPr indent="0" lvl="4" rtl="0">
              <a:spcBef>
                <a:spcPts val="0"/>
              </a:spcBef>
              <a:buNone/>
              <a:defRPr sz="1400"/>
            </a:lvl5pPr>
            <a:lvl6pPr indent="0" lvl="5" rtl="0">
              <a:spcBef>
                <a:spcPts val="0"/>
              </a:spcBef>
              <a:buNone/>
              <a:defRPr sz="1400"/>
            </a:lvl6pPr>
            <a:lvl7pPr indent="0" lvl="6" rtl="0">
              <a:spcBef>
                <a:spcPts val="0"/>
              </a:spcBef>
              <a:buNone/>
              <a:defRPr sz="1400"/>
            </a:lvl7pPr>
            <a:lvl8pPr indent="0" lvl="7" rtl="0">
              <a:spcBef>
                <a:spcPts val="0"/>
              </a:spcBef>
              <a:buNone/>
              <a:defRPr sz="1400"/>
            </a:lvl8pPr>
            <a:lvl9pPr indent="0" lvl="8" rtl="0">
              <a:spcBef>
                <a:spcPts val="0"/>
              </a:spcBef>
              <a:buNone/>
              <a:defRPr sz="1400"/>
            </a:lvl9pPr>
          </a:lstStyle>
          <a:p/>
        </p:txBody>
      </p:sp>
      <p:sp>
        <p:nvSpPr>
          <p:cNvPr id="108" name="Shape 108"/>
          <p:cNvSpPr txBox="1"/>
          <p:nvPr>
            <p:ph idx="1" type="body"/>
          </p:nvPr>
        </p:nvSpPr>
        <p:spPr>
          <a:xfrm>
            <a:off x="507870" y="1620539"/>
            <a:ext cx="6447299" cy="13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-38100" lvl="0" marL="177800" marR="0" rtl="0" algn="l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3500" lvl="1" marL="5207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8636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2065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5494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18923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2352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25781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29210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" name="Shape 109"/>
          <p:cNvSpPr txBox="1"/>
          <p:nvPr>
            <p:ph idx="2" type="body"/>
          </p:nvPr>
        </p:nvSpPr>
        <p:spPr>
          <a:xfrm>
            <a:off x="507870" y="3140639"/>
            <a:ext cx="6447299" cy="1388099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-38100" lvl="0" marL="177800" marR="0" rtl="0" algn="l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3500" lvl="1" marL="5207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8636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2065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5494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18923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2352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25781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29210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fourObj">
  <p:cSld name="Title, 4 Content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/>
          <p:nvPr>
            <p:ph type="title"/>
          </p:nvPr>
        </p:nvSpPr>
        <p:spPr>
          <a:xfrm>
            <a:off x="507870" y="457109"/>
            <a:ext cx="6447299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3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rtl="0">
              <a:spcBef>
                <a:spcPts val="0"/>
              </a:spcBef>
              <a:buNone/>
              <a:defRPr sz="1400"/>
            </a:lvl2pPr>
            <a:lvl3pPr indent="0" lvl="2" rtl="0">
              <a:spcBef>
                <a:spcPts val="0"/>
              </a:spcBef>
              <a:buNone/>
              <a:defRPr sz="1400"/>
            </a:lvl3pPr>
            <a:lvl4pPr indent="0" lvl="3" rtl="0">
              <a:spcBef>
                <a:spcPts val="0"/>
              </a:spcBef>
              <a:buNone/>
              <a:defRPr sz="1400"/>
            </a:lvl4pPr>
            <a:lvl5pPr indent="0" lvl="4" rtl="0">
              <a:spcBef>
                <a:spcPts val="0"/>
              </a:spcBef>
              <a:buNone/>
              <a:defRPr sz="1400"/>
            </a:lvl5pPr>
            <a:lvl6pPr indent="0" lvl="5" rtl="0">
              <a:spcBef>
                <a:spcPts val="0"/>
              </a:spcBef>
              <a:buNone/>
              <a:defRPr sz="1400"/>
            </a:lvl6pPr>
            <a:lvl7pPr indent="0" lvl="6" rtl="0">
              <a:spcBef>
                <a:spcPts val="0"/>
              </a:spcBef>
              <a:buNone/>
              <a:defRPr sz="1400"/>
            </a:lvl7pPr>
            <a:lvl8pPr indent="0" lvl="7" rtl="0">
              <a:spcBef>
                <a:spcPts val="0"/>
              </a:spcBef>
              <a:buNone/>
              <a:defRPr sz="1400"/>
            </a:lvl8pPr>
            <a:lvl9pPr indent="0" lvl="8" rtl="0">
              <a:spcBef>
                <a:spcPts val="0"/>
              </a:spcBef>
              <a:buNone/>
              <a:defRPr sz="1400"/>
            </a:lvl9pPr>
          </a:lstStyle>
          <a:p/>
        </p:txBody>
      </p:sp>
      <p:sp>
        <p:nvSpPr>
          <p:cNvPr id="112" name="Shape 112"/>
          <p:cNvSpPr txBox="1"/>
          <p:nvPr>
            <p:ph idx="1" type="body"/>
          </p:nvPr>
        </p:nvSpPr>
        <p:spPr>
          <a:xfrm>
            <a:off x="507870" y="1620539"/>
            <a:ext cx="3146100" cy="13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-38100" lvl="0" marL="177800" marR="0" rtl="0" algn="l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3500" lvl="1" marL="5207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8636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2065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5494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18923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2352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25781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29210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3" name="Shape 113"/>
          <p:cNvSpPr txBox="1"/>
          <p:nvPr>
            <p:ph idx="2" type="body"/>
          </p:nvPr>
        </p:nvSpPr>
        <p:spPr>
          <a:xfrm>
            <a:off x="3811589" y="1620539"/>
            <a:ext cx="3146100" cy="13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-38100" lvl="0" marL="177800" marR="0" rtl="0" algn="l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3500" lvl="1" marL="5207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8636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2065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5494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18923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2352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25781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29210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4" name="Shape 114"/>
          <p:cNvSpPr txBox="1"/>
          <p:nvPr>
            <p:ph idx="3" type="body"/>
          </p:nvPr>
        </p:nvSpPr>
        <p:spPr>
          <a:xfrm>
            <a:off x="3811589" y="3140639"/>
            <a:ext cx="3146100" cy="1388099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-38100" lvl="0" marL="177800" marR="0" rtl="0" algn="l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3500" lvl="1" marL="5207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8636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2065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5494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18923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2352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25781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29210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Shape 115"/>
          <p:cNvSpPr txBox="1"/>
          <p:nvPr>
            <p:ph idx="4" type="body"/>
          </p:nvPr>
        </p:nvSpPr>
        <p:spPr>
          <a:xfrm>
            <a:off x="507870" y="3140639"/>
            <a:ext cx="3146100" cy="1388099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-38100" lvl="0" marL="177800" marR="0" rtl="0" algn="l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3500" lvl="1" marL="5207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8636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2065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5494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18923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2352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25781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29210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itle, 6 Content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 txBox="1"/>
          <p:nvPr>
            <p:ph type="title"/>
          </p:nvPr>
        </p:nvSpPr>
        <p:spPr>
          <a:xfrm>
            <a:off x="507870" y="457109"/>
            <a:ext cx="6447299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3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rtl="0">
              <a:spcBef>
                <a:spcPts val="0"/>
              </a:spcBef>
              <a:buNone/>
              <a:defRPr sz="1400"/>
            </a:lvl2pPr>
            <a:lvl3pPr indent="0" lvl="2" rtl="0">
              <a:spcBef>
                <a:spcPts val="0"/>
              </a:spcBef>
              <a:buNone/>
              <a:defRPr sz="1400"/>
            </a:lvl3pPr>
            <a:lvl4pPr indent="0" lvl="3" rtl="0">
              <a:spcBef>
                <a:spcPts val="0"/>
              </a:spcBef>
              <a:buNone/>
              <a:defRPr sz="1400"/>
            </a:lvl4pPr>
            <a:lvl5pPr indent="0" lvl="4" rtl="0">
              <a:spcBef>
                <a:spcPts val="0"/>
              </a:spcBef>
              <a:buNone/>
              <a:defRPr sz="1400"/>
            </a:lvl5pPr>
            <a:lvl6pPr indent="0" lvl="5" rtl="0">
              <a:spcBef>
                <a:spcPts val="0"/>
              </a:spcBef>
              <a:buNone/>
              <a:defRPr sz="1400"/>
            </a:lvl6pPr>
            <a:lvl7pPr indent="0" lvl="6" rtl="0">
              <a:spcBef>
                <a:spcPts val="0"/>
              </a:spcBef>
              <a:buNone/>
              <a:defRPr sz="1400"/>
            </a:lvl7pPr>
            <a:lvl8pPr indent="0" lvl="7" rtl="0">
              <a:spcBef>
                <a:spcPts val="0"/>
              </a:spcBef>
              <a:buNone/>
              <a:defRPr sz="1400"/>
            </a:lvl8pPr>
            <a:lvl9pPr indent="0" lvl="8" rtl="0">
              <a:spcBef>
                <a:spcPts val="0"/>
              </a:spcBef>
              <a:buNone/>
              <a:defRPr sz="1400"/>
            </a:lvl9pPr>
          </a:lstStyle>
          <a:p/>
        </p:txBody>
      </p:sp>
      <p:sp>
        <p:nvSpPr>
          <p:cNvPr id="118" name="Shape 118"/>
          <p:cNvSpPr txBox="1"/>
          <p:nvPr>
            <p:ph idx="1" type="body"/>
          </p:nvPr>
        </p:nvSpPr>
        <p:spPr>
          <a:xfrm>
            <a:off x="507870" y="1620539"/>
            <a:ext cx="6447299" cy="2910299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-38100" lvl="0" marL="177800" marR="0" rtl="0" algn="l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3500" lvl="1" marL="5207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8636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2065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5494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18923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2352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25781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29210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" name="Shape 119"/>
          <p:cNvSpPr txBox="1"/>
          <p:nvPr>
            <p:ph idx="2" type="body"/>
          </p:nvPr>
        </p:nvSpPr>
        <p:spPr>
          <a:xfrm>
            <a:off x="507870" y="1620539"/>
            <a:ext cx="6447299" cy="2910299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-38100" lvl="0" marL="177800" marR="0" rtl="0" algn="l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3500" lvl="1" marL="5207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8636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2065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5494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18923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2352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25781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29210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20" name="Shape 1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907550" y="1620269"/>
            <a:ext cx="3647400" cy="291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Shape 1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907550" y="1620269"/>
            <a:ext cx="3647400" cy="291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 Slide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Slide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 txBox="1"/>
          <p:nvPr>
            <p:ph type="title"/>
          </p:nvPr>
        </p:nvSpPr>
        <p:spPr>
          <a:xfrm>
            <a:off x="507870" y="457109"/>
            <a:ext cx="6447299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3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rtl="0">
              <a:spcBef>
                <a:spcPts val="0"/>
              </a:spcBef>
              <a:buNone/>
              <a:defRPr sz="1400"/>
            </a:lvl2pPr>
            <a:lvl3pPr indent="0" lvl="2" rtl="0">
              <a:spcBef>
                <a:spcPts val="0"/>
              </a:spcBef>
              <a:buNone/>
              <a:defRPr sz="1400"/>
            </a:lvl3pPr>
            <a:lvl4pPr indent="0" lvl="3" rtl="0">
              <a:spcBef>
                <a:spcPts val="0"/>
              </a:spcBef>
              <a:buNone/>
              <a:defRPr sz="1400"/>
            </a:lvl4pPr>
            <a:lvl5pPr indent="0" lvl="4" rtl="0">
              <a:spcBef>
                <a:spcPts val="0"/>
              </a:spcBef>
              <a:buNone/>
              <a:defRPr sz="1400"/>
            </a:lvl5pPr>
            <a:lvl6pPr indent="0" lvl="5" rtl="0">
              <a:spcBef>
                <a:spcPts val="0"/>
              </a:spcBef>
              <a:buNone/>
              <a:defRPr sz="1400"/>
            </a:lvl6pPr>
            <a:lvl7pPr indent="0" lvl="6" rtl="0">
              <a:spcBef>
                <a:spcPts val="0"/>
              </a:spcBef>
              <a:buNone/>
              <a:defRPr sz="1400"/>
            </a:lvl7pPr>
            <a:lvl8pPr indent="0" lvl="7" rtl="0">
              <a:spcBef>
                <a:spcPts val="0"/>
              </a:spcBef>
              <a:buNone/>
              <a:defRPr sz="1400"/>
            </a:lvl8pPr>
            <a:lvl9pPr indent="0" lvl="8" rtl="0">
              <a:spcBef>
                <a:spcPts val="0"/>
              </a:spcBef>
              <a:buNone/>
              <a:defRPr sz="1400"/>
            </a:lvl9pPr>
          </a:lstStyle>
          <a:p/>
        </p:txBody>
      </p:sp>
      <p:sp>
        <p:nvSpPr>
          <p:cNvPr id="141" name="Shape 141"/>
          <p:cNvSpPr txBox="1"/>
          <p:nvPr>
            <p:ph idx="1" type="subTitle"/>
          </p:nvPr>
        </p:nvSpPr>
        <p:spPr>
          <a:xfrm>
            <a:off x="507870" y="1620539"/>
            <a:ext cx="6447299" cy="2910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-38100" lvl="0" marL="177800" marR="0" rtl="0" algn="l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3500" lvl="1" marL="5207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8636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2065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5494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18923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2352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25781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29210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">
  <p:cSld name="Title,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 txBox="1"/>
          <p:nvPr>
            <p:ph type="title"/>
          </p:nvPr>
        </p:nvSpPr>
        <p:spPr>
          <a:xfrm>
            <a:off x="507870" y="457109"/>
            <a:ext cx="6447299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3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rtl="0">
              <a:spcBef>
                <a:spcPts val="0"/>
              </a:spcBef>
              <a:buNone/>
              <a:defRPr sz="1400"/>
            </a:lvl2pPr>
            <a:lvl3pPr indent="0" lvl="2" rtl="0">
              <a:spcBef>
                <a:spcPts val="0"/>
              </a:spcBef>
              <a:buNone/>
              <a:defRPr sz="1400"/>
            </a:lvl3pPr>
            <a:lvl4pPr indent="0" lvl="3" rtl="0">
              <a:spcBef>
                <a:spcPts val="0"/>
              </a:spcBef>
              <a:buNone/>
              <a:defRPr sz="1400"/>
            </a:lvl4pPr>
            <a:lvl5pPr indent="0" lvl="4" rtl="0">
              <a:spcBef>
                <a:spcPts val="0"/>
              </a:spcBef>
              <a:buNone/>
              <a:defRPr sz="1400"/>
            </a:lvl5pPr>
            <a:lvl6pPr indent="0" lvl="5" rtl="0">
              <a:spcBef>
                <a:spcPts val="0"/>
              </a:spcBef>
              <a:buNone/>
              <a:defRPr sz="1400"/>
            </a:lvl6pPr>
            <a:lvl7pPr indent="0" lvl="6" rtl="0">
              <a:spcBef>
                <a:spcPts val="0"/>
              </a:spcBef>
              <a:buNone/>
              <a:defRPr sz="1400"/>
            </a:lvl7pPr>
            <a:lvl8pPr indent="0" lvl="7" rtl="0">
              <a:spcBef>
                <a:spcPts val="0"/>
              </a:spcBef>
              <a:buNone/>
              <a:defRPr sz="1400"/>
            </a:lvl8pPr>
            <a:lvl9pPr indent="0" lvl="8" rtl="0">
              <a:spcBef>
                <a:spcPts val="0"/>
              </a:spcBef>
              <a:buNone/>
              <a:defRPr sz="1400"/>
            </a:lvl9pPr>
          </a:lstStyle>
          <a:p/>
        </p:txBody>
      </p:sp>
      <p:sp>
        <p:nvSpPr>
          <p:cNvPr id="144" name="Shape 144"/>
          <p:cNvSpPr txBox="1"/>
          <p:nvPr>
            <p:ph idx="1" type="body"/>
          </p:nvPr>
        </p:nvSpPr>
        <p:spPr>
          <a:xfrm>
            <a:off x="507870" y="1620539"/>
            <a:ext cx="6447299" cy="2910299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-38100" lvl="0" marL="177800" marR="0" rtl="0" algn="l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3500" lvl="1" marL="5207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8636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2065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5494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18923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2352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25781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29210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Obj">
  <p:cSld name="Title, 2 Content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 txBox="1"/>
          <p:nvPr>
            <p:ph type="title"/>
          </p:nvPr>
        </p:nvSpPr>
        <p:spPr>
          <a:xfrm>
            <a:off x="507870" y="457109"/>
            <a:ext cx="6447299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3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rtl="0">
              <a:spcBef>
                <a:spcPts val="0"/>
              </a:spcBef>
              <a:buNone/>
              <a:defRPr sz="1400"/>
            </a:lvl2pPr>
            <a:lvl3pPr indent="0" lvl="2" rtl="0">
              <a:spcBef>
                <a:spcPts val="0"/>
              </a:spcBef>
              <a:buNone/>
              <a:defRPr sz="1400"/>
            </a:lvl3pPr>
            <a:lvl4pPr indent="0" lvl="3" rtl="0">
              <a:spcBef>
                <a:spcPts val="0"/>
              </a:spcBef>
              <a:buNone/>
              <a:defRPr sz="1400"/>
            </a:lvl4pPr>
            <a:lvl5pPr indent="0" lvl="4" rtl="0">
              <a:spcBef>
                <a:spcPts val="0"/>
              </a:spcBef>
              <a:buNone/>
              <a:defRPr sz="1400"/>
            </a:lvl5pPr>
            <a:lvl6pPr indent="0" lvl="5" rtl="0">
              <a:spcBef>
                <a:spcPts val="0"/>
              </a:spcBef>
              <a:buNone/>
              <a:defRPr sz="1400"/>
            </a:lvl6pPr>
            <a:lvl7pPr indent="0" lvl="6" rtl="0">
              <a:spcBef>
                <a:spcPts val="0"/>
              </a:spcBef>
              <a:buNone/>
              <a:defRPr sz="1400"/>
            </a:lvl7pPr>
            <a:lvl8pPr indent="0" lvl="7" rtl="0">
              <a:spcBef>
                <a:spcPts val="0"/>
              </a:spcBef>
              <a:buNone/>
              <a:defRPr sz="1400"/>
            </a:lvl8pPr>
            <a:lvl9pPr indent="0" lvl="8" rtl="0">
              <a:spcBef>
                <a:spcPts val="0"/>
              </a:spcBef>
              <a:buNone/>
              <a:defRPr sz="1400"/>
            </a:lvl9pPr>
          </a:lstStyle>
          <a:p/>
        </p:txBody>
      </p:sp>
      <p:sp>
        <p:nvSpPr>
          <p:cNvPr id="147" name="Shape 147"/>
          <p:cNvSpPr txBox="1"/>
          <p:nvPr>
            <p:ph idx="1" type="body"/>
          </p:nvPr>
        </p:nvSpPr>
        <p:spPr>
          <a:xfrm>
            <a:off x="507870" y="1620539"/>
            <a:ext cx="3146100" cy="2910299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-38100" lvl="0" marL="177800" marR="0" rtl="0" algn="l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3500" lvl="1" marL="5207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8636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2065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5494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18923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2352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25781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29210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Shape 148"/>
          <p:cNvSpPr txBox="1"/>
          <p:nvPr>
            <p:ph idx="2" type="body"/>
          </p:nvPr>
        </p:nvSpPr>
        <p:spPr>
          <a:xfrm>
            <a:off x="3811589" y="1620539"/>
            <a:ext cx="3146100" cy="2910299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-38100" lvl="0" marL="177800" marR="0" rtl="0" algn="l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3500" lvl="1" marL="5207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8636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2065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5494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18923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2352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25781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29210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 txBox="1"/>
          <p:nvPr>
            <p:ph type="title"/>
          </p:nvPr>
        </p:nvSpPr>
        <p:spPr>
          <a:xfrm>
            <a:off x="507870" y="457109"/>
            <a:ext cx="6447299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3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rtl="0">
              <a:spcBef>
                <a:spcPts val="0"/>
              </a:spcBef>
              <a:buNone/>
              <a:defRPr sz="1400"/>
            </a:lvl2pPr>
            <a:lvl3pPr indent="0" lvl="2" rtl="0">
              <a:spcBef>
                <a:spcPts val="0"/>
              </a:spcBef>
              <a:buNone/>
              <a:defRPr sz="1400"/>
            </a:lvl3pPr>
            <a:lvl4pPr indent="0" lvl="3" rtl="0">
              <a:spcBef>
                <a:spcPts val="0"/>
              </a:spcBef>
              <a:buNone/>
              <a:defRPr sz="1400"/>
            </a:lvl4pPr>
            <a:lvl5pPr indent="0" lvl="4" rtl="0">
              <a:spcBef>
                <a:spcPts val="0"/>
              </a:spcBef>
              <a:buNone/>
              <a:defRPr sz="1400"/>
            </a:lvl5pPr>
            <a:lvl6pPr indent="0" lvl="5" rtl="0">
              <a:spcBef>
                <a:spcPts val="0"/>
              </a:spcBef>
              <a:buNone/>
              <a:defRPr sz="1400"/>
            </a:lvl6pPr>
            <a:lvl7pPr indent="0" lvl="6" rtl="0">
              <a:spcBef>
                <a:spcPts val="0"/>
              </a:spcBef>
              <a:buNone/>
              <a:defRPr sz="1400"/>
            </a:lvl7pPr>
            <a:lvl8pPr indent="0" lvl="7" rtl="0">
              <a:spcBef>
                <a:spcPts val="0"/>
              </a:spcBef>
              <a:buNone/>
              <a:defRPr sz="1400"/>
            </a:lvl8pPr>
            <a:lvl9pPr indent="0" lvl="8" rtl="0">
              <a:spcBef>
                <a:spcPts val="0"/>
              </a:spcBef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Only">
  <p:cSld name="Centered Tex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 txBox="1"/>
          <p:nvPr>
            <p:ph idx="1" type="subTitle"/>
          </p:nvPr>
        </p:nvSpPr>
        <p:spPr>
          <a:xfrm>
            <a:off x="507870" y="457109"/>
            <a:ext cx="6447299" cy="459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-38100" lvl="0" marL="177800" marR="0" rtl="0" algn="l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3500" lvl="1" marL="5207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8636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2065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5494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18923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2352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25781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29210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fr"/>
              <a:t>‹#›</a:t>
            </a:fld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ObjAndObj">
  <p:cSld name="Title, 2 Content and Content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 txBox="1"/>
          <p:nvPr>
            <p:ph type="title"/>
          </p:nvPr>
        </p:nvSpPr>
        <p:spPr>
          <a:xfrm>
            <a:off x="507870" y="457109"/>
            <a:ext cx="6447299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3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rtl="0">
              <a:spcBef>
                <a:spcPts val="0"/>
              </a:spcBef>
              <a:buNone/>
              <a:defRPr sz="1400"/>
            </a:lvl2pPr>
            <a:lvl3pPr indent="0" lvl="2" rtl="0">
              <a:spcBef>
                <a:spcPts val="0"/>
              </a:spcBef>
              <a:buNone/>
              <a:defRPr sz="1400"/>
            </a:lvl3pPr>
            <a:lvl4pPr indent="0" lvl="3" rtl="0">
              <a:spcBef>
                <a:spcPts val="0"/>
              </a:spcBef>
              <a:buNone/>
              <a:defRPr sz="1400"/>
            </a:lvl4pPr>
            <a:lvl5pPr indent="0" lvl="4" rtl="0">
              <a:spcBef>
                <a:spcPts val="0"/>
              </a:spcBef>
              <a:buNone/>
              <a:defRPr sz="1400"/>
            </a:lvl5pPr>
            <a:lvl6pPr indent="0" lvl="5" rtl="0">
              <a:spcBef>
                <a:spcPts val="0"/>
              </a:spcBef>
              <a:buNone/>
              <a:defRPr sz="1400"/>
            </a:lvl6pPr>
            <a:lvl7pPr indent="0" lvl="6" rtl="0">
              <a:spcBef>
                <a:spcPts val="0"/>
              </a:spcBef>
              <a:buNone/>
              <a:defRPr sz="1400"/>
            </a:lvl7pPr>
            <a:lvl8pPr indent="0" lvl="7" rtl="0">
              <a:spcBef>
                <a:spcPts val="0"/>
              </a:spcBef>
              <a:buNone/>
              <a:defRPr sz="1400"/>
            </a:lvl8pPr>
            <a:lvl9pPr indent="0" lvl="8" rtl="0">
              <a:spcBef>
                <a:spcPts val="0"/>
              </a:spcBef>
              <a:buNone/>
              <a:defRPr sz="1400"/>
            </a:lvl9pPr>
          </a:lstStyle>
          <a:p/>
        </p:txBody>
      </p:sp>
      <p:sp>
        <p:nvSpPr>
          <p:cNvPr id="155" name="Shape 155"/>
          <p:cNvSpPr txBox="1"/>
          <p:nvPr>
            <p:ph idx="1" type="body"/>
          </p:nvPr>
        </p:nvSpPr>
        <p:spPr>
          <a:xfrm>
            <a:off x="507870" y="1620539"/>
            <a:ext cx="3146100" cy="13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-38100" lvl="0" marL="177800" marR="0" rtl="0" algn="l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3500" lvl="1" marL="5207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8636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2065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5494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18923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2352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25781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29210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Shape 156"/>
          <p:cNvSpPr txBox="1"/>
          <p:nvPr>
            <p:ph idx="2" type="body"/>
          </p:nvPr>
        </p:nvSpPr>
        <p:spPr>
          <a:xfrm>
            <a:off x="507870" y="3140639"/>
            <a:ext cx="3146100" cy="1388099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-38100" lvl="0" marL="177800" marR="0" rtl="0" algn="l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3500" lvl="1" marL="5207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8636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2065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5494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18923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2352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25781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29210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Shape 157"/>
          <p:cNvSpPr txBox="1"/>
          <p:nvPr>
            <p:ph idx="3" type="body"/>
          </p:nvPr>
        </p:nvSpPr>
        <p:spPr>
          <a:xfrm>
            <a:off x="3811589" y="1620539"/>
            <a:ext cx="3146100" cy="2910299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-38100" lvl="0" marL="177800" marR="0" rtl="0" algn="l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3500" lvl="1" marL="5207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8636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2065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5494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18923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2352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25781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29210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AndTwoObj">
  <p:cSld name="Title Content and 2 Content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 txBox="1"/>
          <p:nvPr>
            <p:ph type="title"/>
          </p:nvPr>
        </p:nvSpPr>
        <p:spPr>
          <a:xfrm>
            <a:off x="507870" y="457109"/>
            <a:ext cx="6447299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3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rtl="0">
              <a:spcBef>
                <a:spcPts val="0"/>
              </a:spcBef>
              <a:buNone/>
              <a:defRPr sz="1400"/>
            </a:lvl2pPr>
            <a:lvl3pPr indent="0" lvl="2" rtl="0">
              <a:spcBef>
                <a:spcPts val="0"/>
              </a:spcBef>
              <a:buNone/>
              <a:defRPr sz="1400"/>
            </a:lvl3pPr>
            <a:lvl4pPr indent="0" lvl="3" rtl="0">
              <a:spcBef>
                <a:spcPts val="0"/>
              </a:spcBef>
              <a:buNone/>
              <a:defRPr sz="1400"/>
            </a:lvl4pPr>
            <a:lvl5pPr indent="0" lvl="4" rtl="0">
              <a:spcBef>
                <a:spcPts val="0"/>
              </a:spcBef>
              <a:buNone/>
              <a:defRPr sz="1400"/>
            </a:lvl5pPr>
            <a:lvl6pPr indent="0" lvl="5" rtl="0">
              <a:spcBef>
                <a:spcPts val="0"/>
              </a:spcBef>
              <a:buNone/>
              <a:defRPr sz="1400"/>
            </a:lvl6pPr>
            <a:lvl7pPr indent="0" lvl="6" rtl="0">
              <a:spcBef>
                <a:spcPts val="0"/>
              </a:spcBef>
              <a:buNone/>
              <a:defRPr sz="1400"/>
            </a:lvl7pPr>
            <a:lvl8pPr indent="0" lvl="7" rtl="0">
              <a:spcBef>
                <a:spcPts val="0"/>
              </a:spcBef>
              <a:buNone/>
              <a:defRPr sz="1400"/>
            </a:lvl8pPr>
            <a:lvl9pPr indent="0" lvl="8" rtl="0">
              <a:spcBef>
                <a:spcPts val="0"/>
              </a:spcBef>
              <a:buNone/>
              <a:defRPr sz="1400"/>
            </a:lvl9pPr>
          </a:lstStyle>
          <a:p/>
        </p:txBody>
      </p:sp>
      <p:sp>
        <p:nvSpPr>
          <p:cNvPr id="160" name="Shape 160"/>
          <p:cNvSpPr txBox="1"/>
          <p:nvPr>
            <p:ph idx="1" type="body"/>
          </p:nvPr>
        </p:nvSpPr>
        <p:spPr>
          <a:xfrm>
            <a:off x="507870" y="1620539"/>
            <a:ext cx="3146100" cy="2910299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-38100" lvl="0" marL="177800" marR="0" rtl="0" algn="l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3500" lvl="1" marL="5207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8636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2065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5494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18923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2352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25781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29210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Shape 161"/>
          <p:cNvSpPr txBox="1"/>
          <p:nvPr>
            <p:ph idx="2" type="body"/>
          </p:nvPr>
        </p:nvSpPr>
        <p:spPr>
          <a:xfrm>
            <a:off x="3811589" y="1620539"/>
            <a:ext cx="3146100" cy="13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-38100" lvl="0" marL="177800" marR="0" rtl="0" algn="l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3500" lvl="1" marL="5207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8636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2065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5494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18923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2352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25781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29210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Shape 162"/>
          <p:cNvSpPr txBox="1"/>
          <p:nvPr>
            <p:ph idx="3" type="body"/>
          </p:nvPr>
        </p:nvSpPr>
        <p:spPr>
          <a:xfrm>
            <a:off x="3811589" y="3140639"/>
            <a:ext cx="3146100" cy="1388099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-38100" lvl="0" marL="177800" marR="0" rtl="0" algn="l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3500" lvl="1" marL="5207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8636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2065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5494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18923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2352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25781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29210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ObjOverTx">
  <p:cSld name="Title, 2 Content over Content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 txBox="1"/>
          <p:nvPr>
            <p:ph type="title"/>
          </p:nvPr>
        </p:nvSpPr>
        <p:spPr>
          <a:xfrm>
            <a:off x="507870" y="457109"/>
            <a:ext cx="6447299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3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rtl="0">
              <a:spcBef>
                <a:spcPts val="0"/>
              </a:spcBef>
              <a:buNone/>
              <a:defRPr sz="1400"/>
            </a:lvl2pPr>
            <a:lvl3pPr indent="0" lvl="2" rtl="0">
              <a:spcBef>
                <a:spcPts val="0"/>
              </a:spcBef>
              <a:buNone/>
              <a:defRPr sz="1400"/>
            </a:lvl3pPr>
            <a:lvl4pPr indent="0" lvl="3" rtl="0">
              <a:spcBef>
                <a:spcPts val="0"/>
              </a:spcBef>
              <a:buNone/>
              <a:defRPr sz="1400"/>
            </a:lvl4pPr>
            <a:lvl5pPr indent="0" lvl="4" rtl="0">
              <a:spcBef>
                <a:spcPts val="0"/>
              </a:spcBef>
              <a:buNone/>
              <a:defRPr sz="1400"/>
            </a:lvl5pPr>
            <a:lvl6pPr indent="0" lvl="5" rtl="0">
              <a:spcBef>
                <a:spcPts val="0"/>
              </a:spcBef>
              <a:buNone/>
              <a:defRPr sz="1400"/>
            </a:lvl6pPr>
            <a:lvl7pPr indent="0" lvl="6" rtl="0">
              <a:spcBef>
                <a:spcPts val="0"/>
              </a:spcBef>
              <a:buNone/>
              <a:defRPr sz="1400"/>
            </a:lvl7pPr>
            <a:lvl8pPr indent="0" lvl="7" rtl="0">
              <a:spcBef>
                <a:spcPts val="0"/>
              </a:spcBef>
              <a:buNone/>
              <a:defRPr sz="1400"/>
            </a:lvl8pPr>
            <a:lvl9pPr indent="0" lvl="8" rtl="0">
              <a:spcBef>
                <a:spcPts val="0"/>
              </a:spcBef>
              <a:buNone/>
              <a:defRPr sz="1400"/>
            </a:lvl9pPr>
          </a:lstStyle>
          <a:p/>
        </p:txBody>
      </p:sp>
      <p:sp>
        <p:nvSpPr>
          <p:cNvPr id="165" name="Shape 165"/>
          <p:cNvSpPr txBox="1"/>
          <p:nvPr>
            <p:ph idx="1" type="body"/>
          </p:nvPr>
        </p:nvSpPr>
        <p:spPr>
          <a:xfrm>
            <a:off x="507870" y="1620539"/>
            <a:ext cx="3146100" cy="13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-38100" lvl="0" marL="177800" marR="0" rtl="0" algn="l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3500" lvl="1" marL="5207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8636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2065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5494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18923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2352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25781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29210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Shape 166"/>
          <p:cNvSpPr txBox="1"/>
          <p:nvPr>
            <p:ph idx="2" type="body"/>
          </p:nvPr>
        </p:nvSpPr>
        <p:spPr>
          <a:xfrm>
            <a:off x="3811589" y="1620539"/>
            <a:ext cx="3146100" cy="13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-38100" lvl="0" marL="177800" marR="0" rtl="0" algn="l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3500" lvl="1" marL="5207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8636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2065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5494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18923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2352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25781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29210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Shape 167"/>
          <p:cNvSpPr txBox="1"/>
          <p:nvPr>
            <p:ph idx="3" type="body"/>
          </p:nvPr>
        </p:nvSpPr>
        <p:spPr>
          <a:xfrm>
            <a:off x="507870" y="3140639"/>
            <a:ext cx="6447299" cy="1388099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-38100" lvl="0" marL="177800" marR="0" rtl="0" algn="l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3500" lvl="1" marL="5207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8636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2065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5494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18923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2352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25781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29210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OverTx">
  <p:cSld name="Title, Content over Conten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 txBox="1"/>
          <p:nvPr>
            <p:ph type="title"/>
          </p:nvPr>
        </p:nvSpPr>
        <p:spPr>
          <a:xfrm>
            <a:off x="507870" y="457109"/>
            <a:ext cx="6447299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3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rtl="0">
              <a:spcBef>
                <a:spcPts val="0"/>
              </a:spcBef>
              <a:buNone/>
              <a:defRPr sz="1400"/>
            </a:lvl2pPr>
            <a:lvl3pPr indent="0" lvl="2" rtl="0">
              <a:spcBef>
                <a:spcPts val="0"/>
              </a:spcBef>
              <a:buNone/>
              <a:defRPr sz="1400"/>
            </a:lvl3pPr>
            <a:lvl4pPr indent="0" lvl="3" rtl="0">
              <a:spcBef>
                <a:spcPts val="0"/>
              </a:spcBef>
              <a:buNone/>
              <a:defRPr sz="1400"/>
            </a:lvl4pPr>
            <a:lvl5pPr indent="0" lvl="4" rtl="0">
              <a:spcBef>
                <a:spcPts val="0"/>
              </a:spcBef>
              <a:buNone/>
              <a:defRPr sz="1400"/>
            </a:lvl5pPr>
            <a:lvl6pPr indent="0" lvl="5" rtl="0">
              <a:spcBef>
                <a:spcPts val="0"/>
              </a:spcBef>
              <a:buNone/>
              <a:defRPr sz="1400"/>
            </a:lvl6pPr>
            <a:lvl7pPr indent="0" lvl="6" rtl="0">
              <a:spcBef>
                <a:spcPts val="0"/>
              </a:spcBef>
              <a:buNone/>
              <a:defRPr sz="1400"/>
            </a:lvl7pPr>
            <a:lvl8pPr indent="0" lvl="7" rtl="0">
              <a:spcBef>
                <a:spcPts val="0"/>
              </a:spcBef>
              <a:buNone/>
              <a:defRPr sz="1400"/>
            </a:lvl8pPr>
            <a:lvl9pPr indent="0" lvl="8" rtl="0">
              <a:spcBef>
                <a:spcPts val="0"/>
              </a:spcBef>
              <a:buNone/>
              <a:defRPr sz="1400"/>
            </a:lvl9pPr>
          </a:lstStyle>
          <a:p/>
        </p:txBody>
      </p:sp>
      <p:sp>
        <p:nvSpPr>
          <p:cNvPr id="170" name="Shape 170"/>
          <p:cNvSpPr txBox="1"/>
          <p:nvPr>
            <p:ph idx="1" type="body"/>
          </p:nvPr>
        </p:nvSpPr>
        <p:spPr>
          <a:xfrm>
            <a:off x="507870" y="1620539"/>
            <a:ext cx="6447299" cy="13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-38100" lvl="0" marL="177800" marR="0" rtl="0" algn="l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3500" lvl="1" marL="5207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8636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2065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5494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18923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2352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25781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29210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" name="Shape 171"/>
          <p:cNvSpPr txBox="1"/>
          <p:nvPr>
            <p:ph idx="2" type="body"/>
          </p:nvPr>
        </p:nvSpPr>
        <p:spPr>
          <a:xfrm>
            <a:off x="507870" y="3140639"/>
            <a:ext cx="6447299" cy="1388099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-38100" lvl="0" marL="177800" marR="0" rtl="0" algn="l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3500" lvl="1" marL="5207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8636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2065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5494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18923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2352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25781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29210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fourObj">
  <p:cSld name="Title, 4 Content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 txBox="1"/>
          <p:nvPr>
            <p:ph type="title"/>
          </p:nvPr>
        </p:nvSpPr>
        <p:spPr>
          <a:xfrm>
            <a:off x="507870" y="457109"/>
            <a:ext cx="6447299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3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rtl="0">
              <a:spcBef>
                <a:spcPts val="0"/>
              </a:spcBef>
              <a:buNone/>
              <a:defRPr sz="1400"/>
            </a:lvl2pPr>
            <a:lvl3pPr indent="0" lvl="2" rtl="0">
              <a:spcBef>
                <a:spcPts val="0"/>
              </a:spcBef>
              <a:buNone/>
              <a:defRPr sz="1400"/>
            </a:lvl3pPr>
            <a:lvl4pPr indent="0" lvl="3" rtl="0">
              <a:spcBef>
                <a:spcPts val="0"/>
              </a:spcBef>
              <a:buNone/>
              <a:defRPr sz="1400"/>
            </a:lvl4pPr>
            <a:lvl5pPr indent="0" lvl="4" rtl="0">
              <a:spcBef>
                <a:spcPts val="0"/>
              </a:spcBef>
              <a:buNone/>
              <a:defRPr sz="1400"/>
            </a:lvl5pPr>
            <a:lvl6pPr indent="0" lvl="5" rtl="0">
              <a:spcBef>
                <a:spcPts val="0"/>
              </a:spcBef>
              <a:buNone/>
              <a:defRPr sz="1400"/>
            </a:lvl6pPr>
            <a:lvl7pPr indent="0" lvl="6" rtl="0">
              <a:spcBef>
                <a:spcPts val="0"/>
              </a:spcBef>
              <a:buNone/>
              <a:defRPr sz="1400"/>
            </a:lvl7pPr>
            <a:lvl8pPr indent="0" lvl="7" rtl="0">
              <a:spcBef>
                <a:spcPts val="0"/>
              </a:spcBef>
              <a:buNone/>
              <a:defRPr sz="1400"/>
            </a:lvl8pPr>
            <a:lvl9pPr indent="0" lvl="8" rtl="0">
              <a:spcBef>
                <a:spcPts val="0"/>
              </a:spcBef>
              <a:buNone/>
              <a:defRPr sz="1400"/>
            </a:lvl9pPr>
          </a:lstStyle>
          <a:p/>
        </p:txBody>
      </p:sp>
      <p:sp>
        <p:nvSpPr>
          <p:cNvPr id="174" name="Shape 174"/>
          <p:cNvSpPr txBox="1"/>
          <p:nvPr>
            <p:ph idx="1" type="body"/>
          </p:nvPr>
        </p:nvSpPr>
        <p:spPr>
          <a:xfrm>
            <a:off x="507870" y="1620539"/>
            <a:ext cx="3146100" cy="13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-38100" lvl="0" marL="177800" marR="0" rtl="0" algn="l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3500" lvl="1" marL="5207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8636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2065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5494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18923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2352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25781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29210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5" name="Shape 175"/>
          <p:cNvSpPr txBox="1"/>
          <p:nvPr>
            <p:ph idx="2" type="body"/>
          </p:nvPr>
        </p:nvSpPr>
        <p:spPr>
          <a:xfrm>
            <a:off x="3811589" y="1620539"/>
            <a:ext cx="3146100" cy="13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-38100" lvl="0" marL="177800" marR="0" rtl="0" algn="l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3500" lvl="1" marL="5207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8636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2065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5494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18923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2352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25781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29210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" name="Shape 176"/>
          <p:cNvSpPr txBox="1"/>
          <p:nvPr>
            <p:ph idx="3" type="body"/>
          </p:nvPr>
        </p:nvSpPr>
        <p:spPr>
          <a:xfrm>
            <a:off x="3811589" y="3140639"/>
            <a:ext cx="3146100" cy="1388099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-38100" lvl="0" marL="177800" marR="0" rtl="0" algn="l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3500" lvl="1" marL="5207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8636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2065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5494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18923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2352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25781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29210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Shape 177"/>
          <p:cNvSpPr txBox="1"/>
          <p:nvPr>
            <p:ph idx="4" type="body"/>
          </p:nvPr>
        </p:nvSpPr>
        <p:spPr>
          <a:xfrm>
            <a:off x="507870" y="3140639"/>
            <a:ext cx="3146100" cy="1388099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-38100" lvl="0" marL="177800" marR="0" rtl="0" algn="l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3500" lvl="1" marL="5207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8636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2065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5494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18923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2352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25781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29210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itle, 6 Content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 txBox="1"/>
          <p:nvPr>
            <p:ph type="title"/>
          </p:nvPr>
        </p:nvSpPr>
        <p:spPr>
          <a:xfrm>
            <a:off x="507870" y="457109"/>
            <a:ext cx="6447299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3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rtl="0">
              <a:spcBef>
                <a:spcPts val="0"/>
              </a:spcBef>
              <a:buNone/>
              <a:defRPr sz="1400"/>
            </a:lvl2pPr>
            <a:lvl3pPr indent="0" lvl="2" rtl="0">
              <a:spcBef>
                <a:spcPts val="0"/>
              </a:spcBef>
              <a:buNone/>
              <a:defRPr sz="1400"/>
            </a:lvl3pPr>
            <a:lvl4pPr indent="0" lvl="3" rtl="0">
              <a:spcBef>
                <a:spcPts val="0"/>
              </a:spcBef>
              <a:buNone/>
              <a:defRPr sz="1400"/>
            </a:lvl4pPr>
            <a:lvl5pPr indent="0" lvl="4" rtl="0">
              <a:spcBef>
                <a:spcPts val="0"/>
              </a:spcBef>
              <a:buNone/>
              <a:defRPr sz="1400"/>
            </a:lvl5pPr>
            <a:lvl6pPr indent="0" lvl="5" rtl="0">
              <a:spcBef>
                <a:spcPts val="0"/>
              </a:spcBef>
              <a:buNone/>
              <a:defRPr sz="1400"/>
            </a:lvl6pPr>
            <a:lvl7pPr indent="0" lvl="6" rtl="0">
              <a:spcBef>
                <a:spcPts val="0"/>
              </a:spcBef>
              <a:buNone/>
              <a:defRPr sz="1400"/>
            </a:lvl7pPr>
            <a:lvl8pPr indent="0" lvl="7" rtl="0">
              <a:spcBef>
                <a:spcPts val="0"/>
              </a:spcBef>
              <a:buNone/>
              <a:defRPr sz="1400"/>
            </a:lvl8pPr>
            <a:lvl9pPr indent="0" lvl="8" rtl="0">
              <a:spcBef>
                <a:spcPts val="0"/>
              </a:spcBef>
              <a:buNone/>
              <a:defRPr sz="1400"/>
            </a:lvl9pPr>
          </a:lstStyle>
          <a:p/>
        </p:txBody>
      </p:sp>
      <p:sp>
        <p:nvSpPr>
          <p:cNvPr id="180" name="Shape 180"/>
          <p:cNvSpPr txBox="1"/>
          <p:nvPr>
            <p:ph idx="1" type="body"/>
          </p:nvPr>
        </p:nvSpPr>
        <p:spPr>
          <a:xfrm>
            <a:off x="507870" y="1620539"/>
            <a:ext cx="6447299" cy="2910299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-38100" lvl="0" marL="177800" marR="0" rtl="0" algn="l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3500" lvl="1" marL="5207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8636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2065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5494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18923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2352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25781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29210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1" name="Shape 181"/>
          <p:cNvSpPr txBox="1"/>
          <p:nvPr>
            <p:ph idx="2" type="body"/>
          </p:nvPr>
        </p:nvSpPr>
        <p:spPr>
          <a:xfrm>
            <a:off x="507870" y="1620539"/>
            <a:ext cx="6447299" cy="2910299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-38100" lvl="0" marL="177800" marR="0" rtl="0" algn="l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3500" lvl="1" marL="5207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8636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2065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5494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18923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2352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25781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29210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82" name="Shape 18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907550" y="1620269"/>
            <a:ext cx="3647400" cy="291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Shape 18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907550" y="1620269"/>
            <a:ext cx="3647400" cy="291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fr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fr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fr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fr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fr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fr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33.xml"/><Relationship Id="rId13" Type="http://schemas.openxmlformats.org/officeDocument/2006/relationships/theme" Target="../theme/theme3.xml"/><Relationship Id="rId1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24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fr" sz="1000">
                <a:solidFill>
                  <a:schemeClr val="dk2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Shape 51"/>
          <p:cNvCxnSpPr/>
          <p:nvPr/>
        </p:nvCxnSpPr>
        <p:spPr>
          <a:xfrm>
            <a:off x="7028100" y="0"/>
            <a:ext cx="914400" cy="51435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" name="Shape 52"/>
          <p:cNvCxnSpPr/>
          <p:nvPr/>
        </p:nvCxnSpPr>
        <p:spPr>
          <a:xfrm flipH="1">
            <a:off x="5568690" y="2761020"/>
            <a:ext cx="3572700" cy="2382599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" name="Shape 53"/>
          <p:cNvSpPr/>
          <p:nvPr/>
        </p:nvSpPr>
        <p:spPr>
          <a:xfrm>
            <a:off x="6886079" y="-6479"/>
            <a:ext cx="2255400" cy="5149800"/>
          </a:xfrm>
          <a:prstGeom prst="rect">
            <a:avLst/>
          </a:prstGeom>
          <a:solidFill>
            <a:srgbClr val="F07F09"/>
          </a:solidFill>
          <a:ln>
            <a:noFill/>
          </a:ln>
        </p:spPr>
        <p:txBody>
          <a:bodyPr anchorCtr="0" anchor="ctr" bIns="68575" lIns="68575" rIns="68575" tIns="685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4" name="Shape 54"/>
          <p:cNvSpPr/>
          <p:nvPr/>
        </p:nvSpPr>
        <p:spPr>
          <a:xfrm>
            <a:off x="7202520" y="-6479"/>
            <a:ext cx="1941000" cy="5149800"/>
          </a:xfrm>
          <a:prstGeom prst="rect">
            <a:avLst/>
          </a:prstGeom>
          <a:solidFill>
            <a:srgbClr val="F07F09"/>
          </a:solidFill>
          <a:ln>
            <a:noFill/>
          </a:ln>
        </p:spPr>
        <p:txBody>
          <a:bodyPr anchorCtr="0" anchor="ctr" bIns="68575" lIns="68575" rIns="68575" tIns="685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5" name="Shape 55"/>
          <p:cNvSpPr/>
          <p:nvPr/>
        </p:nvSpPr>
        <p:spPr>
          <a:xfrm>
            <a:off x="6699240" y="2286089"/>
            <a:ext cx="2444700" cy="2857199"/>
          </a:xfrm>
          <a:prstGeom prst="triangle">
            <a:avLst>
              <a:gd fmla="val 100000" name="adj"/>
            </a:avLst>
          </a:prstGeom>
          <a:solidFill>
            <a:srgbClr val="9F2936"/>
          </a:solidFill>
          <a:ln>
            <a:noFill/>
          </a:ln>
        </p:spPr>
        <p:txBody>
          <a:bodyPr anchorCtr="0" anchor="ctr" bIns="68575" lIns="68575" rIns="68575" tIns="685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6" name="Shape 56"/>
          <p:cNvSpPr/>
          <p:nvPr/>
        </p:nvSpPr>
        <p:spPr>
          <a:xfrm>
            <a:off x="7000829" y="-6479"/>
            <a:ext cx="2140800" cy="5149800"/>
          </a:xfrm>
          <a:prstGeom prst="rect">
            <a:avLst/>
          </a:prstGeom>
          <a:solidFill>
            <a:srgbClr val="771F29"/>
          </a:solidFill>
          <a:ln>
            <a:noFill/>
          </a:ln>
        </p:spPr>
        <p:txBody>
          <a:bodyPr anchorCtr="0" anchor="ctr" bIns="68575" lIns="68575" rIns="68575" tIns="685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7" name="Shape 57"/>
          <p:cNvSpPr/>
          <p:nvPr/>
        </p:nvSpPr>
        <p:spPr>
          <a:xfrm>
            <a:off x="8173979" y="-6479"/>
            <a:ext cx="967500" cy="5149800"/>
          </a:xfrm>
          <a:prstGeom prst="rect">
            <a:avLst/>
          </a:prstGeom>
          <a:solidFill>
            <a:srgbClr val="F9B268"/>
          </a:solidFill>
          <a:ln>
            <a:noFill/>
          </a:ln>
        </p:spPr>
        <p:txBody>
          <a:bodyPr anchorCtr="0" anchor="ctr" bIns="68575" lIns="68575" rIns="68575" tIns="685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8" name="Shape 58"/>
          <p:cNvSpPr/>
          <p:nvPr/>
        </p:nvSpPr>
        <p:spPr>
          <a:xfrm>
            <a:off x="8204220" y="-6479"/>
            <a:ext cx="937200" cy="5149800"/>
          </a:xfrm>
          <a:prstGeom prst="rect">
            <a:avLst/>
          </a:prstGeom>
          <a:solidFill>
            <a:srgbClr val="F07F09"/>
          </a:solidFill>
          <a:ln>
            <a:noFill/>
          </a:ln>
        </p:spPr>
        <p:txBody>
          <a:bodyPr anchorCtr="0" anchor="ctr" bIns="68575" lIns="68575" rIns="68575" tIns="685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9" name="Shape 59"/>
          <p:cNvSpPr/>
          <p:nvPr/>
        </p:nvSpPr>
        <p:spPr>
          <a:xfrm>
            <a:off x="7778700" y="2692439"/>
            <a:ext cx="1362600" cy="2450699"/>
          </a:xfrm>
          <a:prstGeom prst="triangle">
            <a:avLst>
              <a:gd fmla="val 100000" name="adj"/>
            </a:avLst>
          </a:prstGeom>
          <a:solidFill>
            <a:srgbClr val="F07F09"/>
          </a:solidFill>
          <a:ln>
            <a:noFill/>
          </a:ln>
        </p:spPr>
        <p:txBody>
          <a:bodyPr anchorCtr="0" anchor="ctr" bIns="68575" lIns="68575" rIns="68575" tIns="685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0" name="Shape 60"/>
          <p:cNvSpPr/>
          <p:nvPr/>
        </p:nvSpPr>
        <p:spPr>
          <a:xfrm>
            <a:off x="0" y="3009960"/>
            <a:ext cx="336300" cy="2133300"/>
          </a:xfrm>
          <a:prstGeom prst="triangle">
            <a:avLst>
              <a:gd fmla="val 0" name="adj"/>
            </a:avLst>
          </a:prstGeom>
          <a:solidFill>
            <a:srgbClr val="F07F09"/>
          </a:solidFill>
          <a:ln>
            <a:noFill/>
          </a:ln>
        </p:spPr>
        <p:txBody>
          <a:bodyPr anchorCtr="0" anchor="ctr" bIns="68575" lIns="68575" rIns="68575" tIns="685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61" name="Shape 61"/>
          <p:cNvCxnSpPr/>
          <p:nvPr/>
        </p:nvCxnSpPr>
        <p:spPr>
          <a:xfrm>
            <a:off x="7028100" y="0"/>
            <a:ext cx="914400" cy="51435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" name="Shape 62"/>
          <p:cNvCxnSpPr/>
          <p:nvPr/>
        </p:nvCxnSpPr>
        <p:spPr>
          <a:xfrm flipH="1">
            <a:off x="5568690" y="2761020"/>
            <a:ext cx="3572700" cy="2382599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" name="Shape 63"/>
          <p:cNvSpPr/>
          <p:nvPr/>
        </p:nvSpPr>
        <p:spPr>
          <a:xfrm>
            <a:off x="6886079" y="-6479"/>
            <a:ext cx="2255400" cy="5149800"/>
          </a:xfrm>
          <a:prstGeom prst="rect">
            <a:avLst/>
          </a:prstGeom>
          <a:solidFill>
            <a:srgbClr val="F07F09"/>
          </a:solidFill>
          <a:ln>
            <a:noFill/>
          </a:ln>
        </p:spPr>
        <p:txBody>
          <a:bodyPr anchorCtr="0" anchor="ctr" bIns="68575" lIns="68575" rIns="68575" tIns="685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4" name="Shape 64"/>
          <p:cNvSpPr/>
          <p:nvPr/>
        </p:nvSpPr>
        <p:spPr>
          <a:xfrm>
            <a:off x="7202520" y="-6479"/>
            <a:ext cx="1941000" cy="5149800"/>
          </a:xfrm>
          <a:prstGeom prst="rect">
            <a:avLst/>
          </a:prstGeom>
          <a:solidFill>
            <a:srgbClr val="F07F09"/>
          </a:solidFill>
          <a:ln>
            <a:noFill/>
          </a:ln>
        </p:spPr>
        <p:txBody>
          <a:bodyPr anchorCtr="0" anchor="ctr" bIns="68575" lIns="68575" rIns="68575" tIns="685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5" name="Shape 65"/>
          <p:cNvSpPr/>
          <p:nvPr/>
        </p:nvSpPr>
        <p:spPr>
          <a:xfrm>
            <a:off x="6699240" y="2286089"/>
            <a:ext cx="2444700" cy="2857199"/>
          </a:xfrm>
          <a:prstGeom prst="triangle">
            <a:avLst>
              <a:gd fmla="val 100000" name="adj"/>
            </a:avLst>
          </a:prstGeom>
          <a:solidFill>
            <a:srgbClr val="9F2936"/>
          </a:solidFill>
          <a:ln>
            <a:noFill/>
          </a:ln>
        </p:spPr>
        <p:txBody>
          <a:bodyPr anchorCtr="0" anchor="ctr" bIns="68575" lIns="68575" rIns="68575" tIns="685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6" name="Shape 66"/>
          <p:cNvSpPr/>
          <p:nvPr/>
        </p:nvSpPr>
        <p:spPr>
          <a:xfrm>
            <a:off x="7000829" y="-6479"/>
            <a:ext cx="2140800" cy="5149800"/>
          </a:xfrm>
          <a:prstGeom prst="rect">
            <a:avLst/>
          </a:prstGeom>
          <a:solidFill>
            <a:srgbClr val="771F29"/>
          </a:solidFill>
          <a:ln>
            <a:noFill/>
          </a:ln>
        </p:spPr>
        <p:txBody>
          <a:bodyPr anchorCtr="0" anchor="ctr" bIns="68575" lIns="68575" rIns="68575" tIns="685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7" name="Shape 67"/>
          <p:cNvSpPr/>
          <p:nvPr/>
        </p:nvSpPr>
        <p:spPr>
          <a:xfrm>
            <a:off x="8173979" y="-6479"/>
            <a:ext cx="967500" cy="5149800"/>
          </a:xfrm>
          <a:prstGeom prst="rect">
            <a:avLst/>
          </a:prstGeom>
          <a:solidFill>
            <a:srgbClr val="F9B268"/>
          </a:solidFill>
          <a:ln>
            <a:noFill/>
          </a:ln>
        </p:spPr>
        <p:txBody>
          <a:bodyPr anchorCtr="0" anchor="ctr" bIns="68575" lIns="68575" rIns="68575" tIns="685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8" name="Shape 68"/>
          <p:cNvSpPr/>
          <p:nvPr/>
        </p:nvSpPr>
        <p:spPr>
          <a:xfrm>
            <a:off x="8204220" y="-6479"/>
            <a:ext cx="937200" cy="5149800"/>
          </a:xfrm>
          <a:prstGeom prst="rect">
            <a:avLst/>
          </a:prstGeom>
          <a:solidFill>
            <a:srgbClr val="F07F09"/>
          </a:solidFill>
          <a:ln>
            <a:noFill/>
          </a:ln>
        </p:spPr>
        <p:txBody>
          <a:bodyPr anchorCtr="0" anchor="ctr" bIns="68575" lIns="68575" rIns="68575" tIns="685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9" name="Shape 69"/>
          <p:cNvSpPr/>
          <p:nvPr/>
        </p:nvSpPr>
        <p:spPr>
          <a:xfrm>
            <a:off x="7778700" y="2692439"/>
            <a:ext cx="1362600" cy="2450699"/>
          </a:xfrm>
          <a:prstGeom prst="triangle">
            <a:avLst>
              <a:gd fmla="val 100000" name="adj"/>
            </a:avLst>
          </a:prstGeom>
          <a:solidFill>
            <a:srgbClr val="F07F09"/>
          </a:solidFill>
          <a:ln>
            <a:noFill/>
          </a:ln>
        </p:spPr>
        <p:txBody>
          <a:bodyPr anchorCtr="0" anchor="ctr" bIns="68575" lIns="68575" rIns="68575" tIns="685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0" name="Shape 70"/>
          <p:cNvSpPr/>
          <p:nvPr/>
        </p:nvSpPr>
        <p:spPr>
          <a:xfrm rot="10800000">
            <a:off x="269" y="329"/>
            <a:ext cx="631800" cy="4249200"/>
          </a:xfrm>
          <a:prstGeom prst="triangle">
            <a:avLst>
              <a:gd fmla="val 100000" name="adj"/>
            </a:avLst>
          </a:prstGeom>
          <a:solidFill>
            <a:srgbClr val="F07F09"/>
          </a:solidFill>
          <a:ln>
            <a:noFill/>
          </a:ln>
        </p:spPr>
        <p:txBody>
          <a:bodyPr anchorCtr="0" anchor="ctr" bIns="68575" lIns="68575" rIns="68575" tIns="685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1" name="Shape 71"/>
          <p:cNvSpPr txBox="1"/>
          <p:nvPr>
            <p:ph type="title"/>
          </p:nvPr>
        </p:nvSpPr>
        <p:spPr>
          <a:xfrm>
            <a:off x="1130219" y="1803330"/>
            <a:ext cx="5825100" cy="12342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rIns="68575" tIns="685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33333"/>
              <a:buFont typeface="Arial"/>
              <a:buNone/>
              <a:defRPr b="0" i="0" sz="3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rtl="0">
              <a:spcBef>
                <a:spcPts val="0"/>
              </a:spcBef>
              <a:buSzPct val="78571"/>
              <a:buNone/>
              <a:defRPr sz="1400"/>
            </a:lvl2pPr>
            <a:lvl3pPr indent="0" lvl="2" rtl="0">
              <a:spcBef>
                <a:spcPts val="0"/>
              </a:spcBef>
              <a:buSzPct val="78571"/>
              <a:buNone/>
              <a:defRPr sz="1400"/>
            </a:lvl3pPr>
            <a:lvl4pPr indent="0" lvl="3" rtl="0">
              <a:spcBef>
                <a:spcPts val="0"/>
              </a:spcBef>
              <a:buSzPct val="78571"/>
              <a:buNone/>
              <a:defRPr sz="1400"/>
            </a:lvl4pPr>
            <a:lvl5pPr indent="0" lvl="4" rtl="0">
              <a:spcBef>
                <a:spcPts val="0"/>
              </a:spcBef>
              <a:buSzPct val="78571"/>
              <a:buNone/>
              <a:defRPr sz="1400"/>
            </a:lvl5pPr>
            <a:lvl6pPr indent="0" lvl="5" rtl="0">
              <a:spcBef>
                <a:spcPts val="0"/>
              </a:spcBef>
              <a:buSzPct val="78571"/>
              <a:buNone/>
              <a:defRPr sz="1400"/>
            </a:lvl6pPr>
            <a:lvl7pPr indent="0" lvl="6" rtl="0">
              <a:spcBef>
                <a:spcPts val="0"/>
              </a:spcBef>
              <a:buSzPct val="78571"/>
              <a:buNone/>
              <a:defRPr sz="1400"/>
            </a:lvl7pPr>
            <a:lvl8pPr indent="0" lvl="7" rtl="0">
              <a:spcBef>
                <a:spcPts val="0"/>
              </a:spcBef>
              <a:buSzPct val="78571"/>
              <a:buNone/>
              <a:defRPr sz="1400"/>
            </a:lvl8pPr>
            <a:lvl9pPr indent="0" lvl="8" rtl="0">
              <a:spcBef>
                <a:spcPts val="0"/>
              </a:spcBef>
              <a:buSzPct val="78571"/>
              <a:buNone/>
              <a:defRPr sz="1400"/>
            </a:lvl9pPr>
          </a:lstStyle>
          <a:p/>
        </p:txBody>
      </p:sp>
      <p:sp>
        <p:nvSpPr>
          <p:cNvPr id="72" name="Shape 72"/>
          <p:cNvSpPr txBox="1"/>
          <p:nvPr>
            <p:ph idx="10" type="dt"/>
          </p:nvPr>
        </p:nvSpPr>
        <p:spPr>
          <a:xfrm>
            <a:off x="5403779" y="4531139"/>
            <a:ext cx="683400" cy="27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429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6858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0287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3716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7145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0574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4003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7432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3" name="Shape 73"/>
          <p:cNvSpPr txBox="1"/>
          <p:nvPr>
            <p:ph idx="11" type="ftr"/>
          </p:nvPr>
        </p:nvSpPr>
        <p:spPr>
          <a:xfrm>
            <a:off x="507870" y="4531139"/>
            <a:ext cx="4722900" cy="27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429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6858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0287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3716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7145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0574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4003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7432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" name="Shape 74"/>
          <p:cNvSpPr txBox="1"/>
          <p:nvPr>
            <p:ph idx="12" type="sldNum"/>
          </p:nvPr>
        </p:nvSpPr>
        <p:spPr>
          <a:xfrm>
            <a:off x="6443009" y="4531139"/>
            <a:ext cx="512100" cy="27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fr" sz="700" u="none" cap="none" strike="noStrike">
                <a:solidFill>
                  <a:srgbClr val="F07F09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</a:p>
        </p:txBody>
      </p:sp>
      <p:sp>
        <p:nvSpPr>
          <p:cNvPr id="75" name="Shape 75"/>
          <p:cNvSpPr txBox="1"/>
          <p:nvPr>
            <p:ph idx="1" type="body"/>
          </p:nvPr>
        </p:nvSpPr>
        <p:spPr>
          <a:xfrm>
            <a:off x="457109" y="1203390"/>
            <a:ext cx="8229300" cy="29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-38100" lvl="0" marL="177800" marR="0" rtl="0" algn="l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3500" lvl="1" marL="5207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8636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2065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5494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18923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2352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25781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29210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3" name="Shape 123"/>
          <p:cNvCxnSpPr/>
          <p:nvPr/>
        </p:nvCxnSpPr>
        <p:spPr>
          <a:xfrm>
            <a:off x="7028100" y="0"/>
            <a:ext cx="914400" cy="51435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4" name="Shape 124"/>
          <p:cNvCxnSpPr/>
          <p:nvPr/>
        </p:nvCxnSpPr>
        <p:spPr>
          <a:xfrm flipH="1">
            <a:off x="5568690" y="2761020"/>
            <a:ext cx="3572700" cy="2382599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5" name="Shape 125"/>
          <p:cNvSpPr/>
          <p:nvPr/>
        </p:nvSpPr>
        <p:spPr>
          <a:xfrm>
            <a:off x="6886079" y="-6479"/>
            <a:ext cx="2255400" cy="5149800"/>
          </a:xfrm>
          <a:prstGeom prst="rect">
            <a:avLst/>
          </a:prstGeom>
          <a:solidFill>
            <a:srgbClr val="F07F09"/>
          </a:solidFill>
          <a:ln>
            <a:noFill/>
          </a:ln>
        </p:spPr>
        <p:txBody>
          <a:bodyPr anchorCtr="0" anchor="ctr" bIns="68575" lIns="68575" rIns="68575" tIns="685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6" name="Shape 126"/>
          <p:cNvSpPr/>
          <p:nvPr/>
        </p:nvSpPr>
        <p:spPr>
          <a:xfrm>
            <a:off x="7202520" y="-6479"/>
            <a:ext cx="1941000" cy="5149800"/>
          </a:xfrm>
          <a:prstGeom prst="rect">
            <a:avLst/>
          </a:prstGeom>
          <a:solidFill>
            <a:srgbClr val="F07F09"/>
          </a:solidFill>
          <a:ln>
            <a:noFill/>
          </a:ln>
        </p:spPr>
        <p:txBody>
          <a:bodyPr anchorCtr="0" anchor="ctr" bIns="68575" lIns="68575" rIns="68575" tIns="685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7" name="Shape 127"/>
          <p:cNvSpPr/>
          <p:nvPr/>
        </p:nvSpPr>
        <p:spPr>
          <a:xfrm>
            <a:off x="6699240" y="2286089"/>
            <a:ext cx="2444700" cy="2857199"/>
          </a:xfrm>
          <a:prstGeom prst="triangle">
            <a:avLst>
              <a:gd fmla="val 100000" name="adj"/>
            </a:avLst>
          </a:prstGeom>
          <a:solidFill>
            <a:srgbClr val="9F2936"/>
          </a:solidFill>
          <a:ln>
            <a:noFill/>
          </a:ln>
        </p:spPr>
        <p:txBody>
          <a:bodyPr anchorCtr="0" anchor="ctr" bIns="68575" lIns="68575" rIns="68575" tIns="685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8" name="Shape 128"/>
          <p:cNvSpPr/>
          <p:nvPr/>
        </p:nvSpPr>
        <p:spPr>
          <a:xfrm>
            <a:off x="7000829" y="-6479"/>
            <a:ext cx="2140800" cy="5149800"/>
          </a:xfrm>
          <a:prstGeom prst="rect">
            <a:avLst/>
          </a:prstGeom>
          <a:solidFill>
            <a:srgbClr val="771F29"/>
          </a:solidFill>
          <a:ln>
            <a:noFill/>
          </a:ln>
        </p:spPr>
        <p:txBody>
          <a:bodyPr anchorCtr="0" anchor="ctr" bIns="68575" lIns="68575" rIns="68575" tIns="685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9" name="Shape 129"/>
          <p:cNvSpPr/>
          <p:nvPr/>
        </p:nvSpPr>
        <p:spPr>
          <a:xfrm>
            <a:off x="8173979" y="-6479"/>
            <a:ext cx="967500" cy="5149800"/>
          </a:xfrm>
          <a:prstGeom prst="rect">
            <a:avLst/>
          </a:prstGeom>
          <a:solidFill>
            <a:srgbClr val="F9B268"/>
          </a:solidFill>
          <a:ln>
            <a:noFill/>
          </a:ln>
        </p:spPr>
        <p:txBody>
          <a:bodyPr anchorCtr="0" anchor="ctr" bIns="68575" lIns="68575" rIns="68575" tIns="685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0" name="Shape 130"/>
          <p:cNvSpPr/>
          <p:nvPr/>
        </p:nvSpPr>
        <p:spPr>
          <a:xfrm>
            <a:off x="8204220" y="-6479"/>
            <a:ext cx="937200" cy="5149800"/>
          </a:xfrm>
          <a:prstGeom prst="rect">
            <a:avLst/>
          </a:prstGeom>
          <a:solidFill>
            <a:srgbClr val="F07F09"/>
          </a:solidFill>
          <a:ln>
            <a:noFill/>
          </a:ln>
        </p:spPr>
        <p:txBody>
          <a:bodyPr anchorCtr="0" anchor="ctr" bIns="68575" lIns="68575" rIns="68575" tIns="685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1" name="Shape 131"/>
          <p:cNvSpPr/>
          <p:nvPr/>
        </p:nvSpPr>
        <p:spPr>
          <a:xfrm>
            <a:off x="7778700" y="2692439"/>
            <a:ext cx="1362600" cy="2450699"/>
          </a:xfrm>
          <a:prstGeom prst="triangle">
            <a:avLst>
              <a:gd fmla="val 100000" name="adj"/>
            </a:avLst>
          </a:prstGeom>
          <a:solidFill>
            <a:srgbClr val="F07F09"/>
          </a:solidFill>
          <a:ln>
            <a:noFill/>
          </a:ln>
        </p:spPr>
        <p:txBody>
          <a:bodyPr anchorCtr="0" anchor="ctr" bIns="68575" lIns="68575" rIns="68575" tIns="685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2" name="Shape 132"/>
          <p:cNvSpPr/>
          <p:nvPr/>
        </p:nvSpPr>
        <p:spPr>
          <a:xfrm>
            <a:off x="0" y="3009960"/>
            <a:ext cx="336300" cy="2133300"/>
          </a:xfrm>
          <a:prstGeom prst="triangle">
            <a:avLst>
              <a:gd fmla="val 0" name="adj"/>
            </a:avLst>
          </a:prstGeom>
          <a:solidFill>
            <a:srgbClr val="F07F09"/>
          </a:solidFill>
          <a:ln>
            <a:noFill/>
          </a:ln>
        </p:spPr>
        <p:txBody>
          <a:bodyPr anchorCtr="0" anchor="ctr" bIns="68575" lIns="68575" rIns="68575" tIns="685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3" name="Shape 133"/>
          <p:cNvSpPr txBox="1"/>
          <p:nvPr>
            <p:ph type="title"/>
          </p:nvPr>
        </p:nvSpPr>
        <p:spPr>
          <a:xfrm>
            <a:off x="507870" y="457109"/>
            <a:ext cx="6447299" cy="990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33333"/>
              <a:buFont typeface="Arial"/>
              <a:buNone/>
              <a:defRPr b="0" i="0" sz="3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rtl="0">
              <a:spcBef>
                <a:spcPts val="0"/>
              </a:spcBef>
              <a:buSzPct val="78571"/>
              <a:buNone/>
              <a:defRPr sz="1400"/>
            </a:lvl2pPr>
            <a:lvl3pPr indent="0" lvl="2" rtl="0">
              <a:spcBef>
                <a:spcPts val="0"/>
              </a:spcBef>
              <a:buSzPct val="78571"/>
              <a:buNone/>
              <a:defRPr sz="1400"/>
            </a:lvl3pPr>
            <a:lvl4pPr indent="0" lvl="3" rtl="0">
              <a:spcBef>
                <a:spcPts val="0"/>
              </a:spcBef>
              <a:buSzPct val="78571"/>
              <a:buNone/>
              <a:defRPr sz="1400"/>
            </a:lvl4pPr>
            <a:lvl5pPr indent="0" lvl="4" rtl="0">
              <a:spcBef>
                <a:spcPts val="0"/>
              </a:spcBef>
              <a:buSzPct val="78571"/>
              <a:buNone/>
              <a:defRPr sz="1400"/>
            </a:lvl5pPr>
            <a:lvl6pPr indent="0" lvl="5" rtl="0">
              <a:spcBef>
                <a:spcPts val="0"/>
              </a:spcBef>
              <a:buSzPct val="78571"/>
              <a:buNone/>
              <a:defRPr sz="1400"/>
            </a:lvl6pPr>
            <a:lvl7pPr indent="0" lvl="6" rtl="0">
              <a:spcBef>
                <a:spcPts val="0"/>
              </a:spcBef>
              <a:buSzPct val="78571"/>
              <a:buNone/>
              <a:defRPr sz="1400"/>
            </a:lvl7pPr>
            <a:lvl8pPr indent="0" lvl="7" rtl="0">
              <a:spcBef>
                <a:spcPts val="0"/>
              </a:spcBef>
              <a:buSzPct val="78571"/>
              <a:buNone/>
              <a:defRPr sz="1400"/>
            </a:lvl8pPr>
            <a:lvl9pPr indent="0" lvl="8" rtl="0">
              <a:spcBef>
                <a:spcPts val="0"/>
              </a:spcBef>
              <a:buSzPct val="78571"/>
              <a:buNone/>
              <a:defRPr sz="1400"/>
            </a:lvl9pPr>
          </a:lstStyle>
          <a:p/>
        </p:txBody>
      </p:sp>
      <p:sp>
        <p:nvSpPr>
          <p:cNvPr id="134" name="Shape 134"/>
          <p:cNvSpPr txBox="1"/>
          <p:nvPr>
            <p:ph idx="1" type="body"/>
          </p:nvPr>
        </p:nvSpPr>
        <p:spPr>
          <a:xfrm>
            <a:off x="507870" y="1620539"/>
            <a:ext cx="6447299" cy="2910299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-38100" lvl="0" marL="177800" marR="0" rtl="0" algn="l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3500" lvl="1" marL="5207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8636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2065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5494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18923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2352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25781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29210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5" name="Shape 135"/>
          <p:cNvSpPr txBox="1"/>
          <p:nvPr>
            <p:ph idx="10" type="dt"/>
          </p:nvPr>
        </p:nvSpPr>
        <p:spPr>
          <a:xfrm>
            <a:off x="5403779" y="4531139"/>
            <a:ext cx="683400" cy="27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l">
              <a:spcBef>
                <a:spcPts val="0"/>
              </a:spcBef>
              <a:buSzPct val="78571"/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429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6858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0287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3716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7145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0574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4003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7432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6" name="Shape 136"/>
          <p:cNvSpPr txBox="1"/>
          <p:nvPr>
            <p:ph idx="11" type="ftr"/>
          </p:nvPr>
        </p:nvSpPr>
        <p:spPr>
          <a:xfrm>
            <a:off x="507870" y="4531139"/>
            <a:ext cx="4722900" cy="27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l">
              <a:spcBef>
                <a:spcPts val="0"/>
              </a:spcBef>
              <a:buSzPct val="78571"/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429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6858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0287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3716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7145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0574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4003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7432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Shape 137"/>
          <p:cNvSpPr txBox="1"/>
          <p:nvPr>
            <p:ph idx="12" type="sldNum"/>
          </p:nvPr>
        </p:nvSpPr>
        <p:spPr>
          <a:xfrm>
            <a:off x="6443009" y="4531139"/>
            <a:ext cx="512100" cy="27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fr" sz="700">
                <a:solidFill>
                  <a:srgbClr val="F07F09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3.png"/><Relationship Id="rId4" Type="http://schemas.openxmlformats.org/officeDocument/2006/relationships/image" Target="../media/image02.png"/><Relationship Id="rId5" Type="http://schemas.openxmlformats.org/officeDocument/2006/relationships/image" Target="../media/image0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07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0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05.jpg"/><Relationship Id="rId4" Type="http://schemas.openxmlformats.org/officeDocument/2006/relationships/image" Target="../media/image03.png"/><Relationship Id="rId5" Type="http://schemas.openxmlformats.org/officeDocument/2006/relationships/image" Target="../media/image0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09.jpg"/><Relationship Id="rId4" Type="http://schemas.openxmlformats.org/officeDocument/2006/relationships/image" Target="../media/image10.jpg"/><Relationship Id="rId5" Type="http://schemas.openxmlformats.org/officeDocument/2006/relationships/image" Target="../media/image06.png"/><Relationship Id="rId6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 rotWithShape="1">
          <a:blip r:embed="rId3">
            <a:alphaModFix/>
          </a:blip>
          <a:stretch>
            <a:fillRect b="0" l="0" r="0" t="0"/>
          </a:stretch>
        </a:blipFill>
      </p:bgPr>
    </p:bg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 txBox="1"/>
          <p:nvPr/>
        </p:nvSpPr>
        <p:spPr>
          <a:xfrm>
            <a:off x="3187620" y="422820"/>
            <a:ext cx="2743199" cy="7044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rIns="68575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0" i="0" lang="fr" sz="4100" u="none" cap="none" strike="noStrike">
                <a:solidFill>
                  <a:srgbClr val="F07F09"/>
                </a:solidFill>
                <a:latin typeface="Trebuchet MS"/>
                <a:ea typeface="Trebuchet MS"/>
                <a:cs typeface="Trebuchet MS"/>
                <a:sym typeface="Trebuchet MS"/>
              </a:rPr>
              <a:t>UPO</a:t>
            </a:r>
            <a:r>
              <a:rPr b="0" i="0" lang="fr" sz="4100" u="none" cap="none" strike="noStrike">
                <a:solidFill>
                  <a:srgbClr val="00B0F0"/>
                </a:solidFill>
                <a:latin typeface="Trebuchet MS"/>
                <a:ea typeface="Trebuchet MS"/>
                <a:cs typeface="Trebuchet MS"/>
                <a:sym typeface="Trebuchet MS"/>
              </a:rPr>
              <a:t>P</a:t>
            </a:r>
            <a:r>
              <a:rPr b="0" i="0" lang="fr" sz="4100" u="none" cap="none" strike="noStrike">
                <a:solidFill>
                  <a:srgbClr val="F07F09"/>
                </a:solidFill>
                <a:latin typeface="Trebuchet MS"/>
                <a:ea typeface="Trebuchet MS"/>
                <a:cs typeface="Trebuchet MS"/>
                <a:sym typeface="Trebuchet MS"/>
              </a:rPr>
              <a:t>ulse</a:t>
            </a:r>
          </a:p>
        </p:txBody>
      </p:sp>
      <p:sp>
        <p:nvSpPr>
          <p:cNvPr id="190" name="Shape 190"/>
          <p:cNvSpPr/>
          <p:nvPr/>
        </p:nvSpPr>
        <p:spPr>
          <a:xfrm>
            <a:off x="2634204" y="2324105"/>
            <a:ext cx="40716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rIns="68575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0" i="0" lang="fr" sz="2600" u="none" cap="none" strike="noStrike">
                <a:solidFill>
                  <a:srgbClr val="F07F09"/>
                </a:solidFill>
                <a:latin typeface="Trebuchet MS"/>
                <a:ea typeface="Trebuchet MS"/>
                <a:cs typeface="Trebuchet MS"/>
                <a:sym typeface="Trebuchet MS"/>
              </a:rPr>
              <a:t>« </a:t>
            </a:r>
            <a:r>
              <a:rPr b="0" i="0" lang="fr" sz="2600" u="none" cap="none" strike="noStrike">
                <a:solidFill>
                  <a:srgbClr val="00B0F0"/>
                </a:solidFill>
                <a:latin typeface="Trebuchet MS"/>
                <a:ea typeface="Trebuchet MS"/>
                <a:cs typeface="Trebuchet MS"/>
                <a:sym typeface="Trebuchet MS"/>
              </a:rPr>
              <a:t>P</a:t>
            </a:r>
            <a:r>
              <a:rPr b="0" i="0" lang="fr" sz="2600" u="none" cap="none" strike="noStrike">
                <a:solidFill>
                  <a:srgbClr val="F07F09"/>
                </a:solidFill>
                <a:latin typeface="Trebuchet MS"/>
                <a:ea typeface="Trebuchet MS"/>
                <a:cs typeface="Trebuchet MS"/>
                <a:sym typeface="Trebuchet MS"/>
              </a:rPr>
              <a:t>artager, </a:t>
            </a:r>
            <a:r>
              <a:rPr b="0" i="0" lang="fr" sz="2600" u="none" cap="none" strike="noStrike">
                <a:solidFill>
                  <a:srgbClr val="00B0F0"/>
                </a:solidFill>
                <a:latin typeface="Trebuchet MS"/>
                <a:ea typeface="Trebuchet MS"/>
                <a:cs typeface="Trebuchet MS"/>
                <a:sym typeface="Trebuchet MS"/>
              </a:rPr>
              <a:t>S</a:t>
            </a:r>
            <a:r>
              <a:rPr b="0" i="0" lang="fr" sz="2600" u="none" cap="none" strike="noStrike">
                <a:solidFill>
                  <a:srgbClr val="F07F09"/>
                </a:solidFill>
                <a:latin typeface="Trebuchet MS"/>
                <a:ea typeface="Trebuchet MS"/>
                <a:cs typeface="Trebuchet MS"/>
                <a:sym typeface="Trebuchet MS"/>
              </a:rPr>
              <a:t>e retrouver »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Shape 191"/>
          <p:cNvSpPr/>
          <p:nvPr/>
        </p:nvSpPr>
        <p:spPr>
          <a:xfrm>
            <a:off x="116639" y="-108269"/>
            <a:ext cx="2283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2" name="Shape 192"/>
          <p:cNvSpPr/>
          <p:nvPr/>
        </p:nvSpPr>
        <p:spPr>
          <a:xfrm>
            <a:off x="230850" y="5940"/>
            <a:ext cx="2283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3" name="Shape 193"/>
          <p:cNvSpPr/>
          <p:nvPr/>
        </p:nvSpPr>
        <p:spPr>
          <a:xfrm>
            <a:off x="345329" y="120150"/>
            <a:ext cx="228299" cy="22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94" name="Shape 19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47069" y="274320"/>
            <a:ext cx="1130400" cy="108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Shape 19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73750" y="1683989"/>
            <a:ext cx="2271600" cy="3214499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Shape 196"/>
          <p:cNvSpPr/>
          <p:nvPr/>
        </p:nvSpPr>
        <p:spPr>
          <a:xfrm>
            <a:off x="2845529" y="4781700"/>
            <a:ext cx="5092500" cy="233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rIns="68575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0" i="0" lang="fr" sz="1500" u="none" cap="none" strike="noStrike">
                <a:solidFill>
                  <a:srgbClr val="F07F09"/>
                </a:solidFill>
                <a:latin typeface="Trebuchet MS"/>
                <a:ea typeface="Trebuchet MS"/>
                <a:cs typeface="Trebuchet MS"/>
                <a:sym typeface="Trebuchet MS"/>
              </a:rPr>
              <a:t>s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Shape 197"/>
          <p:cNvSpPr txBox="1"/>
          <p:nvPr/>
        </p:nvSpPr>
        <p:spPr>
          <a:xfrm>
            <a:off x="6960875" y="315448"/>
            <a:ext cx="2566800" cy="6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rIns="68575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rPr lang="fr"/>
              <a:t>Maxime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rPr lang="fr"/>
              <a:t>Bruneliere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0" lvl="0" marL="0" marR="0" rtl="0" algn="l">
              <a:spcBef>
                <a:spcPts val="0"/>
              </a:spcBef>
              <a:buNone/>
            </a:pPr>
            <a:r>
              <a:rPr lang="fr"/>
              <a:t>Thomas 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rPr lang="fr"/>
              <a:t>Aonzo 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0" lvl="0" marL="0" marR="0" rtl="0" algn="l">
              <a:spcBef>
                <a:spcPts val="0"/>
              </a:spcBef>
              <a:buNone/>
            </a:pPr>
            <a:r>
              <a:rPr lang="fr"/>
              <a:t>Bilal 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rPr lang="fr"/>
              <a:t>El Jayi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0" lvl="0" marL="0" marR="0" rtl="0" algn="l">
              <a:spcBef>
                <a:spcPts val="0"/>
              </a:spcBef>
              <a:buNone/>
            </a:pPr>
            <a:r>
              <a:rPr lang="fr"/>
              <a:t>Sami 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rPr lang="fr"/>
              <a:t>Asfaha 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0" lvl="0" marL="0" marR="0" rtl="0" algn="l">
              <a:spcBef>
                <a:spcPts val="0"/>
              </a:spcBef>
              <a:buNone/>
            </a:pPr>
            <a:r>
              <a:rPr lang="fr"/>
              <a:t>Sabir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rPr lang="fr"/>
              <a:t>Hamou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/>
          <p:nvPr/>
        </p:nvSpPr>
        <p:spPr>
          <a:xfrm>
            <a:off x="650969" y="153089"/>
            <a:ext cx="58251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rIns="68575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fr" sz="2900">
                <a:solidFill>
                  <a:srgbClr val="F07F09"/>
                </a:solidFill>
                <a:latin typeface="Trebuchet MS"/>
                <a:ea typeface="Trebuchet MS"/>
                <a:cs typeface="Trebuchet MS"/>
                <a:sym typeface="Trebuchet MS"/>
              </a:rPr>
              <a:t>L’Etat actuel de l’application</a:t>
            </a:r>
          </a:p>
        </p:txBody>
      </p:sp>
      <p:sp>
        <p:nvSpPr>
          <p:cNvPr id="288" name="Shape 288"/>
          <p:cNvSpPr txBox="1"/>
          <p:nvPr/>
        </p:nvSpPr>
        <p:spPr>
          <a:xfrm>
            <a:off x="861030" y="952559"/>
            <a:ext cx="6447299" cy="37149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34275" lIns="68575" rIns="68575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350" lvl="0" marL="0" marR="0" rtl="0" algn="l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ct val="78571"/>
              <a:buFont typeface="Noto Sans Symbols"/>
              <a:buChar char="●"/>
            </a:pPr>
            <a:r>
              <a:rPr lang="fr" sz="1400">
                <a:latin typeface="Trebuchet MS"/>
                <a:ea typeface="Trebuchet MS"/>
                <a:cs typeface="Trebuchet MS"/>
                <a:sym typeface="Trebuchet MS"/>
              </a:rPr>
              <a:t>Carte de l’université prête </a:t>
            </a:r>
          </a:p>
          <a:p>
            <a:pPr lvl="0" marR="0" rtl="0" algn="l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lvl="0" marR="0" rtl="0" algn="l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-6350" lvl="0" marL="0" marR="0" rtl="0" algn="l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Noto Sans Symbols"/>
              <a:buChar char="●"/>
            </a:pPr>
            <a:r>
              <a:rPr lang="fr">
                <a:latin typeface="Trebuchet MS"/>
                <a:ea typeface="Trebuchet MS"/>
                <a:cs typeface="Trebuchet MS"/>
                <a:sym typeface="Trebuchet MS"/>
              </a:rPr>
              <a:t>100 % des données des bâtiments G et F enregistrées dans la BDD</a:t>
            </a:r>
          </a:p>
          <a:p>
            <a:pPr lvl="0" marR="0" rtl="0" algn="l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sz="1100"/>
          </a:p>
          <a:p>
            <a:pPr indent="-6350" lvl="0" marL="0" marR="0" rtl="0" algn="l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Font typeface="Noto Sans Symbols"/>
              <a:buNone/>
            </a:pPr>
            <a:r>
              <a:t/>
            </a:r>
            <a:endParaRPr sz="1400">
              <a:solidFill>
                <a:srgbClr val="40404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6350" lvl="0" marL="0" marR="0" rtl="0" algn="l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ct val="78571"/>
              <a:buFont typeface="Noto Sans Symbols"/>
              <a:buChar char="●"/>
            </a:pPr>
            <a:r>
              <a:rPr lang="fr" sz="1400">
                <a:latin typeface="Trebuchet MS"/>
                <a:ea typeface="Trebuchet MS"/>
                <a:cs typeface="Trebuchet MS"/>
                <a:sym typeface="Trebuchet MS"/>
              </a:rPr>
              <a:t>Mise à niveau du Gradle correction des problèmes de version</a:t>
            </a:r>
          </a:p>
          <a:p>
            <a:pPr lvl="0" marR="0" rtl="0" algn="l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lvl="0" marR="0" rtl="0" algn="l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-6350" lvl="0" marL="0" marR="0" rtl="0" algn="l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Font typeface="Trebuchet MS"/>
              <a:buChar char="●"/>
            </a:pPr>
            <a:r>
              <a:rPr lang="fr">
                <a:latin typeface="Trebuchet MS"/>
                <a:ea typeface="Trebuchet MS"/>
                <a:cs typeface="Trebuchet MS"/>
                <a:sym typeface="Trebuchet MS"/>
              </a:rPr>
              <a:t>Mise à niveau des versions de Google play</a:t>
            </a:r>
          </a:p>
          <a:p>
            <a:pPr lvl="0" marR="0" rtl="0" algn="l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350" lvl="0" marL="0" marR="0" rtl="0" algn="l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Noto Sans Symbols"/>
              <a:buChar char="●"/>
            </a:pPr>
            <a:r>
              <a:rPr lang="fr">
                <a:latin typeface="Trebuchet MS"/>
                <a:ea typeface="Trebuchet MS"/>
                <a:cs typeface="Trebuchet MS"/>
                <a:sym typeface="Trebuchet MS"/>
              </a:rPr>
              <a:t>D</a:t>
            </a:r>
            <a:r>
              <a:rPr lang="fr" sz="1400">
                <a:latin typeface="Trebuchet MS"/>
                <a:ea typeface="Trebuchet MS"/>
                <a:cs typeface="Trebuchet MS"/>
                <a:sym typeface="Trebuchet MS"/>
              </a:rPr>
              <a:t>ocumentation fonctionnelle et technique.</a:t>
            </a:r>
          </a:p>
          <a:p>
            <a:pPr indent="-6350" lvl="0" marL="0" marR="0" rtl="0" algn="l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Font typeface="Noto Sans Symbols"/>
              <a:buNone/>
            </a:pPr>
            <a:r>
              <a:t/>
            </a:r>
            <a:endParaRPr sz="1400">
              <a:solidFill>
                <a:schemeClr val="accent3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lvl="0" marR="0" rtl="0" algn="l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accent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hape 293"/>
          <p:cNvSpPr/>
          <p:nvPr/>
        </p:nvSpPr>
        <p:spPr>
          <a:xfrm>
            <a:off x="662219" y="186864"/>
            <a:ext cx="5825100" cy="6491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rIns="68575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fr" sz="2900">
                <a:solidFill>
                  <a:srgbClr val="F07F09"/>
                </a:solidFill>
                <a:latin typeface="Trebuchet MS"/>
                <a:ea typeface="Trebuchet MS"/>
                <a:cs typeface="Trebuchet MS"/>
                <a:sym typeface="Trebuchet MS"/>
              </a:rPr>
              <a:t>Évolutions futures</a:t>
            </a:r>
          </a:p>
        </p:txBody>
      </p:sp>
      <p:sp>
        <p:nvSpPr>
          <p:cNvPr id="294" name="Shape 294"/>
          <p:cNvSpPr txBox="1"/>
          <p:nvPr/>
        </p:nvSpPr>
        <p:spPr>
          <a:xfrm>
            <a:off x="662230" y="952559"/>
            <a:ext cx="6447299" cy="37149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34275" lIns="68575" rIns="68575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350" lvl="0" marL="0" marR="0" rtl="0" algn="l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Noto Sans Symbols"/>
              <a:buChar char="●"/>
            </a:pPr>
            <a:r>
              <a:rPr lang="fr">
                <a:latin typeface="Trebuchet MS"/>
                <a:ea typeface="Trebuchet MS"/>
                <a:cs typeface="Trebuchet MS"/>
                <a:sym typeface="Trebuchet MS"/>
              </a:rPr>
              <a:t>Gestion de l’authentification</a:t>
            </a:r>
          </a:p>
          <a:p>
            <a:pPr lvl="0" marR="0" rtl="0" algn="l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lvl="0" marR="0" rtl="0" algn="l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-6350" lvl="0" marL="0" marR="0" rtl="0" algn="l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Noto Sans Symbols"/>
              <a:buChar char="●"/>
            </a:pPr>
            <a:r>
              <a:rPr lang="fr">
                <a:latin typeface="Trebuchet MS"/>
                <a:ea typeface="Trebuchet MS"/>
                <a:cs typeface="Trebuchet MS"/>
                <a:sym typeface="Trebuchet MS"/>
              </a:rPr>
              <a:t>Intégration des bâtiments récoltés après avoir récolté les salles</a:t>
            </a:r>
          </a:p>
          <a:p>
            <a:pPr lvl="0" marR="0" rtl="0" algn="l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sz="1100"/>
          </a:p>
          <a:p>
            <a:pPr indent="-6350" lvl="0" marL="0" marR="0" rtl="0" algn="l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Font typeface="Noto Sans Symbols"/>
              <a:buNone/>
            </a:pPr>
            <a:r>
              <a:t/>
            </a:r>
            <a:endParaRPr sz="1400">
              <a:solidFill>
                <a:srgbClr val="40404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6350" lvl="0" marL="0" marR="0" rtl="0" algn="l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Noto Sans Symbols"/>
              <a:buChar char="●"/>
            </a:pPr>
            <a:r>
              <a:rPr lang="fr">
                <a:latin typeface="Trebuchet MS"/>
                <a:ea typeface="Trebuchet MS"/>
                <a:cs typeface="Trebuchet MS"/>
                <a:sym typeface="Trebuchet MS"/>
              </a:rPr>
              <a:t>Gestion des évènements </a:t>
            </a:r>
          </a:p>
          <a:p>
            <a:pPr lvl="0" marR="0" rtl="0" algn="l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350" lvl="0" marL="0" marR="0" rtl="0" algn="l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Noto Sans Symbols"/>
              <a:buChar char="●"/>
            </a:pPr>
            <a:r>
              <a:rPr lang="fr">
                <a:latin typeface="Trebuchet MS"/>
                <a:ea typeface="Trebuchet MS"/>
                <a:cs typeface="Trebuchet MS"/>
                <a:sym typeface="Trebuchet MS"/>
              </a:rPr>
              <a:t>Affichage des évènements</a:t>
            </a:r>
          </a:p>
          <a:p>
            <a:pPr lvl="0" marR="0" rtl="0" algn="l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lvl="0" marR="0" rtl="0" algn="l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-6350" lvl="0" marL="0" marR="0" rtl="0" algn="l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Font typeface="Trebuchet MS"/>
              <a:buChar char="●"/>
            </a:pPr>
            <a:r>
              <a:rPr lang="fr">
                <a:latin typeface="Trebuchet MS"/>
                <a:ea typeface="Trebuchet MS"/>
                <a:cs typeface="Trebuchet MS"/>
                <a:sym typeface="Trebuchet MS"/>
              </a:rPr>
              <a:t>Mise en relation avec l’emploi du temps des salles </a:t>
            </a:r>
          </a:p>
          <a:p>
            <a:pPr lvl="0" marR="0" rtl="0" algn="l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lvl="0" marR="0" rtl="0" algn="l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-6350" lvl="0" marL="0" marR="0" rtl="0" algn="l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Font typeface="Noto Sans Symbols"/>
              <a:buNone/>
            </a:pPr>
            <a:r>
              <a:t/>
            </a:r>
            <a:endParaRPr sz="1400">
              <a:solidFill>
                <a:schemeClr val="accent3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lvl="0" marR="0" rtl="0" algn="l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accent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Shape 299"/>
          <p:cNvSpPr/>
          <p:nvPr/>
        </p:nvSpPr>
        <p:spPr>
          <a:xfrm>
            <a:off x="560269" y="1826089"/>
            <a:ext cx="58251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rIns="68575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fr" sz="2900">
                <a:solidFill>
                  <a:srgbClr val="F07F09"/>
                </a:solidFill>
                <a:latin typeface="Trebuchet MS"/>
                <a:ea typeface="Trebuchet MS"/>
                <a:cs typeface="Trebuchet MS"/>
                <a:sym typeface="Trebuchet MS"/>
              </a:rPr>
              <a:t>Démonstration de l’application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 txBox="1"/>
          <p:nvPr>
            <p:ph type="title"/>
          </p:nvPr>
        </p:nvSpPr>
        <p:spPr>
          <a:xfrm>
            <a:off x="507870" y="457109"/>
            <a:ext cx="6447299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0" i="0" lang="fr" sz="3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Table des matières</a:t>
            </a:r>
          </a:p>
        </p:txBody>
      </p:sp>
      <p:sp>
        <p:nvSpPr>
          <p:cNvPr id="203" name="Shape 203"/>
          <p:cNvSpPr txBox="1"/>
          <p:nvPr>
            <p:ph idx="1" type="subTitle"/>
          </p:nvPr>
        </p:nvSpPr>
        <p:spPr>
          <a:xfrm>
            <a:off x="507870" y="2478415"/>
            <a:ext cx="6447299" cy="990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-215900" lvl="0" marL="215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fr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Contextualisation</a:t>
            </a:r>
          </a:p>
          <a:p>
            <a:pPr indent="-11430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15900" lvl="0" marL="215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fr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Etat actuel de l’application</a:t>
            </a:r>
          </a:p>
          <a:p>
            <a:pPr indent="-215900" lvl="0" marL="215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15900" lvl="0" marL="215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fr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Les tâches effectués </a:t>
            </a:r>
          </a:p>
          <a:p>
            <a:pPr indent="-215900" lvl="0" marL="215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15900" lvl="0" marL="215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fr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Les tâches futures</a:t>
            </a: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3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 txBox="1"/>
          <p:nvPr/>
        </p:nvSpPr>
        <p:spPr>
          <a:xfrm>
            <a:off x="507870" y="457109"/>
            <a:ext cx="6447299" cy="990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rIns="68575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fr" sz="2700">
                <a:solidFill>
                  <a:srgbClr val="F07F09"/>
                </a:solidFill>
                <a:latin typeface="Trebuchet MS"/>
                <a:ea typeface="Trebuchet MS"/>
                <a:cs typeface="Trebuchet MS"/>
                <a:sym typeface="Trebuchet MS"/>
              </a:rPr>
              <a:t>Contextualisation</a:t>
            </a:r>
          </a:p>
        </p:txBody>
      </p:sp>
      <p:sp>
        <p:nvSpPr>
          <p:cNvPr id="209" name="Shape 209"/>
          <p:cNvSpPr/>
          <p:nvPr/>
        </p:nvSpPr>
        <p:spPr>
          <a:xfrm>
            <a:off x="2592810" y="2038769"/>
            <a:ext cx="209700" cy="1074900"/>
          </a:xfrm>
          <a:prstGeom prst="upDownArrow">
            <a:avLst>
              <a:gd fmla="val 50000" name="adj1"/>
              <a:gd fmla="val 97273" name="adj2"/>
            </a:avLst>
          </a:prstGeom>
          <a:solidFill>
            <a:srgbClr val="F07F09"/>
          </a:solidFill>
          <a:ln cap="flat" cmpd="sng" w="15825">
            <a:solidFill>
              <a:srgbClr val="B15D0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68575" lIns="68575" rIns="68575" tIns="685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0" name="Shape 210"/>
          <p:cNvSpPr/>
          <p:nvPr/>
        </p:nvSpPr>
        <p:spPr>
          <a:xfrm>
            <a:off x="5095170" y="952019"/>
            <a:ext cx="1435200" cy="1435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11" name="Shape 2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95170" y="2753189"/>
            <a:ext cx="2260799" cy="1412399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Shape 212"/>
          <p:cNvSpPr/>
          <p:nvPr/>
        </p:nvSpPr>
        <p:spPr>
          <a:xfrm>
            <a:off x="461159" y="1448010"/>
            <a:ext cx="4460700" cy="500100"/>
          </a:xfrm>
          <a:prstGeom prst="rect">
            <a:avLst/>
          </a:prstGeom>
          <a:solidFill>
            <a:srgbClr val="1B587C"/>
          </a:solidFill>
          <a:ln cap="flat" cmpd="sng" w="22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62900" lIns="62900" rIns="62900" tIns="629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buSzPct val="25000"/>
              <a:buNone/>
            </a:pPr>
            <a:r>
              <a:rPr lang="fr" sz="17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Avoir une carte de l’université et se repérer</a:t>
            </a:r>
          </a:p>
        </p:txBody>
      </p:sp>
      <p:sp>
        <p:nvSpPr>
          <p:cNvPr id="213" name="Shape 213"/>
          <p:cNvSpPr/>
          <p:nvPr/>
        </p:nvSpPr>
        <p:spPr>
          <a:xfrm>
            <a:off x="456029" y="3198420"/>
            <a:ext cx="4470900" cy="536099"/>
          </a:xfrm>
          <a:prstGeom prst="rect">
            <a:avLst/>
          </a:prstGeom>
          <a:solidFill>
            <a:srgbClr val="4E8542"/>
          </a:solidFill>
          <a:ln cap="flat" cmpd="sng" w="22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62900" lIns="62900" rIns="62900" tIns="629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buSzPct val="25000"/>
              <a:buNone/>
            </a:pPr>
            <a:r>
              <a:rPr lang="fr" sz="17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Rendre visible les évènements de l’université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/>
          <p:nvPr/>
        </p:nvSpPr>
        <p:spPr>
          <a:xfrm>
            <a:off x="650969" y="153089"/>
            <a:ext cx="58251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rIns="68575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fr" sz="2900">
                <a:solidFill>
                  <a:srgbClr val="F07F09"/>
                </a:solidFill>
                <a:latin typeface="Trebuchet MS"/>
                <a:ea typeface="Trebuchet MS"/>
                <a:cs typeface="Trebuchet MS"/>
                <a:sym typeface="Trebuchet MS"/>
              </a:rPr>
              <a:t>Les fonctionnalités attendues</a:t>
            </a:r>
          </a:p>
        </p:txBody>
      </p:sp>
      <p:sp>
        <p:nvSpPr>
          <p:cNvPr id="219" name="Shape 219"/>
          <p:cNvSpPr txBox="1"/>
          <p:nvPr/>
        </p:nvSpPr>
        <p:spPr>
          <a:xfrm>
            <a:off x="861030" y="952559"/>
            <a:ext cx="6447299" cy="29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rIns="68575" tIns="34275">
            <a:noAutofit/>
          </a:bodyPr>
          <a:lstStyle/>
          <a:p>
            <a:pPr indent="-6350" lvl="0" marL="0" marR="0" rtl="0" algn="l">
              <a:lnSpc>
                <a:spcPct val="100000"/>
              </a:lnSpc>
              <a:spcBef>
                <a:spcPts val="0"/>
              </a:spcBef>
              <a:buClr>
                <a:srgbClr val="404040"/>
              </a:buClr>
              <a:buSzPct val="78571"/>
              <a:buFont typeface="Noto Sans Symbols"/>
              <a:buChar char="●"/>
            </a:pPr>
            <a:r>
              <a:rPr lang="fr" sz="1400">
                <a:solidFill>
                  <a:srgbClr val="404040"/>
                </a:solidFill>
                <a:latin typeface="Trebuchet MS"/>
                <a:ea typeface="Trebuchet MS"/>
                <a:cs typeface="Trebuchet MS"/>
                <a:sym typeface="Trebuchet MS"/>
              </a:rPr>
              <a:t>Plan des bâtiments avec étages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350" lvl="0" marL="0" marR="0" rtl="0" algn="l">
              <a:lnSpc>
                <a:spcPct val="100000"/>
              </a:lnSpc>
              <a:spcBef>
                <a:spcPts val="0"/>
              </a:spcBef>
              <a:buClr>
                <a:srgbClr val="404040"/>
              </a:buClr>
              <a:buSzPct val="78571"/>
              <a:buFont typeface="Noto Sans Symbols"/>
              <a:buChar char="●"/>
            </a:pPr>
            <a:r>
              <a:rPr lang="fr" sz="1400">
                <a:solidFill>
                  <a:srgbClr val="404040"/>
                </a:solidFill>
                <a:latin typeface="Trebuchet MS"/>
                <a:ea typeface="Trebuchet MS"/>
                <a:cs typeface="Trebuchet MS"/>
                <a:sym typeface="Trebuchet MS"/>
              </a:rPr>
              <a:t>Partager sa localisation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350" lvl="0" marL="0" marR="0" rtl="0" algn="l">
              <a:lnSpc>
                <a:spcPct val="100000"/>
              </a:lnSpc>
              <a:spcBef>
                <a:spcPts val="0"/>
              </a:spcBef>
              <a:buClr>
                <a:srgbClr val="404040"/>
              </a:buClr>
              <a:buSzPct val="78571"/>
              <a:buFont typeface="Noto Sans Symbols"/>
              <a:buChar char="●"/>
            </a:pPr>
            <a:r>
              <a:rPr lang="fr" sz="1400">
                <a:solidFill>
                  <a:srgbClr val="404040"/>
                </a:solidFill>
                <a:latin typeface="Trebuchet MS"/>
                <a:ea typeface="Trebuchet MS"/>
                <a:cs typeface="Trebuchet MS"/>
                <a:sym typeface="Trebuchet MS"/>
              </a:rPr>
              <a:t>Créer des évènements sur la carte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350" lvl="0" marL="0" marR="0" rtl="0" algn="l">
              <a:lnSpc>
                <a:spcPct val="100000"/>
              </a:lnSpc>
              <a:spcBef>
                <a:spcPts val="0"/>
              </a:spcBef>
              <a:buClr>
                <a:srgbClr val="404040"/>
              </a:buClr>
              <a:buSzPct val="78571"/>
              <a:buFont typeface="Noto Sans Symbols"/>
              <a:buChar char="●"/>
            </a:pPr>
            <a:r>
              <a:rPr lang="fr" sz="1400">
                <a:solidFill>
                  <a:srgbClr val="404040"/>
                </a:solidFill>
                <a:latin typeface="Trebuchet MS"/>
                <a:ea typeface="Trebuchet MS"/>
                <a:cs typeface="Trebuchet MS"/>
                <a:sym typeface="Trebuchet MS"/>
              </a:rPr>
              <a:t>Afficher les évènements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350" lvl="0" marL="0" marR="0" rtl="0" algn="l">
              <a:lnSpc>
                <a:spcPct val="100000"/>
              </a:lnSpc>
              <a:spcBef>
                <a:spcPts val="0"/>
              </a:spcBef>
              <a:buClr>
                <a:srgbClr val="404040"/>
              </a:buClr>
              <a:buSzPct val="78571"/>
              <a:buFont typeface="Noto Sans Symbols"/>
              <a:buChar char="●"/>
            </a:pPr>
            <a:r>
              <a:rPr lang="fr" sz="1400">
                <a:solidFill>
                  <a:srgbClr val="404040"/>
                </a:solidFill>
                <a:latin typeface="Trebuchet MS"/>
                <a:ea typeface="Trebuchet MS"/>
                <a:cs typeface="Trebuchet MS"/>
                <a:sym typeface="Trebuchet MS"/>
              </a:rPr>
              <a:t>Administrer les utilisateurs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/>
          <p:nvPr/>
        </p:nvSpPr>
        <p:spPr>
          <a:xfrm>
            <a:off x="650969" y="153089"/>
            <a:ext cx="58251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rIns="68575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fr" sz="2900">
                <a:solidFill>
                  <a:srgbClr val="F07F09"/>
                </a:solidFill>
                <a:latin typeface="Trebuchet MS"/>
                <a:ea typeface="Trebuchet MS"/>
                <a:cs typeface="Trebuchet MS"/>
                <a:sym typeface="Trebuchet MS"/>
              </a:rPr>
              <a:t>Cas d’utilisation</a:t>
            </a:r>
          </a:p>
        </p:txBody>
      </p:sp>
      <p:pic>
        <p:nvPicPr>
          <p:cNvPr id="225" name="Shape 2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4549" y="802300"/>
            <a:ext cx="4971874" cy="4104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/>
          <p:nvPr/>
        </p:nvSpPr>
        <p:spPr>
          <a:xfrm>
            <a:off x="3579120" y="1443150"/>
            <a:ext cx="3837899" cy="3582600"/>
          </a:xfrm>
          <a:prstGeom prst="roundRect">
            <a:avLst>
              <a:gd fmla="val 16667" name="adj"/>
            </a:avLst>
          </a:prstGeom>
          <a:solidFill>
            <a:srgbClr val="4E8542"/>
          </a:solidFill>
          <a:ln cap="flat" cmpd="sng" w="15825">
            <a:solidFill>
              <a:srgbClr val="39623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68575" lIns="68575" rIns="68575" tIns="685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1" name="Shape 231"/>
          <p:cNvSpPr/>
          <p:nvPr/>
        </p:nvSpPr>
        <p:spPr>
          <a:xfrm>
            <a:off x="650969" y="153089"/>
            <a:ext cx="58251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rIns="68575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fr" sz="2900">
                <a:solidFill>
                  <a:srgbClr val="F07F09"/>
                </a:solidFill>
                <a:latin typeface="Trebuchet MS"/>
                <a:ea typeface="Trebuchet MS"/>
                <a:cs typeface="Trebuchet MS"/>
                <a:sym typeface="Trebuchet MS"/>
              </a:rPr>
              <a:t>Architecture de l’application</a:t>
            </a:r>
          </a:p>
        </p:txBody>
      </p:sp>
      <p:pic>
        <p:nvPicPr>
          <p:cNvPr id="232" name="Shape 2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05379" y="2335230"/>
            <a:ext cx="773700" cy="7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Shape 2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5070" y="2327130"/>
            <a:ext cx="790800" cy="773700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Shape 234"/>
          <p:cNvSpPr/>
          <p:nvPr/>
        </p:nvSpPr>
        <p:spPr>
          <a:xfrm>
            <a:off x="407970" y="3164400"/>
            <a:ext cx="644400" cy="2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33750" lIns="67500" rIns="67500" tIns="3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fr" sz="14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Mysql</a:t>
            </a:r>
          </a:p>
        </p:txBody>
      </p:sp>
      <p:pic>
        <p:nvPicPr>
          <p:cNvPr id="235" name="Shape 2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62930" y="2360610"/>
            <a:ext cx="661500" cy="661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Shape 236"/>
          <p:cNvSpPr/>
          <p:nvPr/>
        </p:nvSpPr>
        <p:spPr>
          <a:xfrm>
            <a:off x="1412910" y="3092579"/>
            <a:ext cx="1161900" cy="4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33750" lIns="67500" rIns="67500" tIns="33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fr" sz="14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REST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fr" sz="14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WebService</a:t>
            </a:r>
          </a:p>
        </p:txBody>
      </p:sp>
      <p:pic>
        <p:nvPicPr>
          <p:cNvPr id="237" name="Shape 23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43109" y="3166289"/>
            <a:ext cx="1074300" cy="509099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Shape 238"/>
          <p:cNvSpPr/>
          <p:nvPr/>
        </p:nvSpPr>
        <p:spPr>
          <a:xfrm>
            <a:off x="4043250" y="1774710"/>
            <a:ext cx="962100" cy="354000"/>
          </a:xfrm>
          <a:prstGeom prst="roundRect">
            <a:avLst>
              <a:gd fmla="val 16667" name="adj"/>
            </a:avLst>
          </a:prstGeom>
          <a:solidFill>
            <a:srgbClr val="F07F09"/>
          </a:solidFill>
          <a:ln cap="flat" cmpd="sng" w="15825">
            <a:solidFill>
              <a:srgbClr val="B15D0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33750" lIns="67500" rIns="67500" tIns="33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fr" sz="14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Partage</a:t>
            </a:r>
          </a:p>
        </p:txBody>
      </p:sp>
      <p:sp>
        <p:nvSpPr>
          <p:cNvPr id="239" name="Shape 239"/>
          <p:cNvSpPr/>
          <p:nvPr/>
        </p:nvSpPr>
        <p:spPr>
          <a:xfrm>
            <a:off x="4043250" y="2668139"/>
            <a:ext cx="962100" cy="354000"/>
          </a:xfrm>
          <a:prstGeom prst="roundRect">
            <a:avLst>
              <a:gd fmla="val 16667" name="adj"/>
            </a:avLst>
          </a:prstGeom>
          <a:solidFill>
            <a:srgbClr val="F07F09"/>
          </a:solidFill>
          <a:ln cap="flat" cmpd="sng" w="15825">
            <a:solidFill>
              <a:srgbClr val="B15D0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33750" lIns="67500" rIns="67500" tIns="33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fr" sz="14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Maps</a:t>
            </a:r>
          </a:p>
        </p:txBody>
      </p:sp>
      <p:sp>
        <p:nvSpPr>
          <p:cNvPr id="240" name="Shape 240"/>
          <p:cNvSpPr/>
          <p:nvPr/>
        </p:nvSpPr>
        <p:spPr>
          <a:xfrm>
            <a:off x="3997079" y="3508379"/>
            <a:ext cx="1115400" cy="354000"/>
          </a:xfrm>
          <a:prstGeom prst="roundRect">
            <a:avLst>
              <a:gd fmla="val 16667" name="adj"/>
            </a:avLst>
          </a:prstGeom>
          <a:solidFill>
            <a:srgbClr val="F07F09"/>
          </a:solidFill>
          <a:ln cap="flat" cmpd="sng" w="15825">
            <a:solidFill>
              <a:srgbClr val="B15D0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33750" lIns="67500" rIns="67500" tIns="33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fr" sz="14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Evenement</a:t>
            </a:r>
          </a:p>
        </p:txBody>
      </p:sp>
      <p:sp>
        <p:nvSpPr>
          <p:cNvPr id="241" name="Shape 241"/>
          <p:cNvSpPr/>
          <p:nvPr/>
        </p:nvSpPr>
        <p:spPr>
          <a:xfrm>
            <a:off x="3838325" y="4298400"/>
            <a:ext cx="1500000" cy="354000"/>
          </a:xfrm>
          <a:prstGeom prst="roundRect">
            <a:avLst>
              <a:gd fmla="val 16667" name="adj"/>
            </a:avLst>
          </a:prstGeom>
          <a:solidFill>
            <a:srgbClr val="F07F09"/>
          </a:solidFill>
          <a:ln cap="flat" cmpd="sng" w="15825">
            <a:solidFill>
              <a:srgbClr val="B15D0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33750" lIns="67500" rIns="67500" tIns="33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fr" sz="14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Authentificati</a:t>
            </a:r>
            <a:r>
              <a:rPr lang="fr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o</a:t>
            </a:r>
            <a:r>
              <a:rPr lang="fr" sz="14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n</a:t>
            </a:r>
          </a:p>
        </p:txBody>
      </p:sp>
      <p:cxnSp>
        <p:nvCxnSpPr>
          <p:cNvPr id="242" name="Shape 242"/>
          <p:cNvCxnSpPr/>
          <p:nvPr/>
        </p:nvCxnSpPr>
        <p:spPr>
          <a:xfrm flipH="1">
            <a:off x="2324070" y="1951830"/>
            <a:ext cx="1718100" cy="715800"/>
          </a:xfrm>
          <a:prstGeom prst="straightConnector1">
            <a:avLst/>
          </a:prstGeom>
          <a:noFill/>
          <a:ln cap="flat" cmpd="sng" w="28425">
            <a:solidFill>
              <a:srgbClr val="F07F09"/>
            </a:solidFill>
            <a:prstDash val="solid"/>
            <a:round/>
            <a:headEnd len="med" w="med" type="none"/>
            <a:tailEnd len="lg" w="lg" type="stealth"/>
          </a:ln>
        </p:spPr>
      </p:cxnSp>
      <p:cxnSp>
        <p:nvCxnSpPr>
          <p:cNvPr id="243" name="Shape 243"/>
          <p:cNvCxnSpPr/>
          <p:nvPr/>
        </p:nvCxnSpPr>
        <p:spPr>
          <a:xfrm rot="10800000">
            <a:off x="2323800" y="2768429"/>
            <a:ext cx="1672200" cy="916800"/>
          </a:xfrm>
          <a:prstGeom prst="straightConnector1">
            <a:avLst/>
          </a:prstGeom>
          <a:noFill/>
          <a:ln cap="flat" cmpd="sng" w="28425">
            <a:solidFill>
              <a:srgbClr val="F07F09"/>
            </a:solidFill>
            <a:prstDash val="solid"/>
            <a:round/>
            <a:headEnd len="med" w="med" type="none"/>
            <a:tailEnd len="lg" w="lg" type="stealth"/>
          </a:ln>
        </p:spPr>
      </p:cxnSp>
      <p:cxnSp>
        <p:nvCxnSpPr>
          <p:cNvPr id="244" name="Shape 244"/>
          <p:cNvCxnSpPr/>
          <p:nvPr/>
        </p:nvCxnSpPr>
        <p:spPr>
          <a:xfrm flipH="1" rot="10800000">
            <a:off x="5005259" y="2712810"/>
            <a:ext cx="1500000" cy="131100"/>
          </a:xfrm>
          <a:prstGeom prst="straightConnector1">
            <a:avLst/>
          </a:prstGeom>
          <a:noFill/>
          <a:ln cap="flat" cmpd="sng" w="28425">
            <a:solidFill>
              <a:srgbClr val="F07F09"/>
            </a:solidFill>
            <a:prstDash val="solid"/>
            <a:round/>
            <a:headEnd len="med" w="med" type="none"/>
            <a:tailEnd len="lg" w="lg" type="stealth"/>
          </a:ln>
        </p:spPr>
      </p:cxnSp>
      <p:cxnSp>
        <p:nvCxnSpPr>
          <p:cNvPr id="245" name="Shape 245"/>
          <p:cNvCxnSpPr/>
          <p:nvPr/>
        </p:nvCxnSpPr>
        <p:spPr>
          <a:xfrm flipH="1" rot="10800000">
            <a:off x="5112720" y="2713260"/>
            <a:ext cx="1392300" cy="971700"/>
          </a:xfrm>
          <a:prstGeom prst="straightConnector1">
            <a:avLst/>
          </a:prstGeom>
          <a:noFill/>
          <a:ln cap="flat" cmpd="sng" w="28425">
            <a:solidFill>
              <a:srgbClr val="F07F09"/>
            </a:solidFill>
            <a:prstDash val="solid"/>
            <a:round/>
            <a:headEnd len="med" w="med" type="none"/>
            <a:tailEnd len="lg" w="lg" type="stealth"/>
          </a:ln>
        </p:spPr>
      </p:cxnSp>
      <p:cxnSp>
        <p:nvCxnSpPr>
          <p:cNvPr id="246" name="Shape 246"/>
          <p:cNvCxnSpPr/>
          <p:nvPr/>
        </p:nvCxnSpPr>
        <p:spPr>
          <a:xfrm rot="10800000">
            <a:off x="2354639" y="2926710"/>
            <a:ext cx="1482600" cy="1548000"/>
          </a:xfrm>
          <a:prstGeom prst="straightConnector1">
            <a:avLst/>
          </a:prstGeom>
          <a:noFill/>
          <a:ln cap="flat" cmpd="sng" w="28425">
            <a:solidFill>
              <a:srgbClr val="F07F09"/>
            </a:solidFill>
            <a:prstDash val="solid"/>
            <a:round/>
            <a:headEnd len="med" w="med" type="none"/>
            <a:tailEnd len="lg" w="lg" type="stealth"/>
          </a:ln>
        </p:spPr>
      </p:cxnSp>
      <p:sp>
        <p:nvSpPr>
          <p:cNvPr id="247" name="Shape 247"/>
          <p:cNvSpPr/>
          <p:nvPr/>
        </p:nvSpPr>
        <p:spPr>
          <a:xfrm>
            <a:off x="2407860" y="4033529"/>
            <a:ext cx="950400" cy="2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33750" lIns="67500" rIns="67500" tIns="3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Shape 248"/>
          <p:cNvSpPr/>
          <p:nvPr/>
        </p:nvSpPr>
        <p:spPr>
          <a:xfrm>
            <a:off x="4940459" y="1003050"/>
            <a:ext cx="1115400" cy="2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33750" lIns="67500" rIns="67500" tIns="33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lang="fr" sz="1400">
                <a:solidFill>
                  <a:srgbClr val="14425D"/>
                </a:solidFill>
                <a:latin typeface="Trebuchet MS"/>
                <a:ea typeface="Trebuchet MS"/>
                <a:cs typeface="Trebuchet MS"/>
                <a:sym typeface="Trebuchet MS"/>
              </a:rPr>
              <a:t>Application</a:t>
            </a:r>
          </a:p>
        </p:txBody>
      </p:sp>
      <p:cxnSp>
        <p:nvCxnSpPr>
          <p:cNvPr id="249" name="Shape 249"/>
          <p:cNvCxnSpPr/>
          <p:nvPr/>
        </p:nvCxnSpPr>
        <p:spPr>
          <a:xfrm>
            <a:off x="4554900" y="3862889"/>
            <a:ext cx="300" cy="435000"/>
          </a:xfrm>
          <a:prstGeom prst="straightConnector1">
            <a:avLst/>
          </a:prstGeom>
          <a:noFill/>
          <a:ln cap="flat" cmpd="sng" w="28425">
            <a:solidFill>
              <a:srgbClr val="F07F09"/>
            </a:solidFill>
            <a:prstDash val="solid"/>
            <a:round/>
            <a:headEnd len="med" w="med" type="none"/>
            <a:tailEnd len="lg" w="lg" type="stealth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/>
          <p:nvPr/>
        </p:nvSpPr>
        <p:spPr>
          <a:xfrm>
            <a:off x="650969" y="153089"/>
            <a:ext cx="58251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rIns="68575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fr" sz="2900">
                <a:solidFill>
                  <a:srgbClr val="F07F09"/>
                </a:solidFill>
                <a:latin typeface="Trebuchet MS"/>
                <a:ea typeface="Trebuchet MS"/>
                <a:cs typeface="Trebuchet MS"/>
                <a:sym typeface="Trebuchet MS"/>
              </a:rPr>
              <a:t>Réalisation / Gestion du projet</a:t>
            </a:r>
          </a:p>
        </p:txBody>
      </p:sp>
      <p:sp>
        <p:nvSpPr>
          <p:cNvPr id="255" name="Shape 255"/>
          <p:cNvSpPr/>
          <p:nvPr/>
        </p:nvSpPr>
        <p:spPr>
          <a:xfrm>
            <a:off x="116639" y="-108269"/>
            <a:ext cx="2283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6" name="Shape 256"/>
          <p:cNvSpPr/>
          <p:nvPr/>
        </p:nvSpPr>
        <p:spPr>
          <a:xfrm>
            <a:off x="230850" y="5940"/>
            <a:ext cx="2283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7" name="Shape 257"/>
          <p:cNvSpPr/>
          <p:nvPr/>
        </p:nvSpPr>
        <p:spPr>
          <a:xfrm>
            <a:off x="345329" y="120150"/>
            <a:ext cx="228299" cy="22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8" name="Shape 258"/>
          <p:cNvSpPr/>
          <p:nvPr/>
        </p:nvSpPr>
        <p:spPr>
          <a:xfrm>
            <a:off x="459540" y="234629"/>
            <a:ext cx="228300" cy="228299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59" name="Shape 2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0850" y="1734210"/>
            <a:ext cx="1590300" cy="105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Shape 26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0850" y="2794500"/>
            <a:ext cx="1760400" cy="1101300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Shape 261"/>
          <p:cNvSpPr/>
          <p:nvPr/>
        </p:nvSpPr>
        <p:spPr>
          <a:xfrm>
            <a:off x="2282580" y="2022030"/>
            <a:ext cx="51276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33750" lIns="67500" rIns="67500" tIns="3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lang="fr" sz="18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GitHub</a:t>
            </a:r>
            <a:r>
              <a:rPr lang="fr" sz="14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 : Mise en commun du code et de la suivi des versions.</a:t>
            </a:r>
          </a:p>
        </p:txBody>
      </p:sp>
      <p:sp>
        <p:nvSpPr>
          <p:cNvPr id="262" name="Shape 262"/>
          <p:cNvSpPr/>
          <p:nvPr/>
        </p:nvSpPr>
        <p:spPr>
          <a:xfrm>
            <a:off x="2192130" y="3172229"/>
            <a:ext cx="51276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33750" lIns="67500" rIns="67500" tIns="3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lang="fr" sz="18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Trello</a:t>
            </a:r>
            <a:r>
              <a:rPr lang="fr" sz="14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 : Répartition des tâches à faire, en cours et terminées. Modèle Agile</a:t>
            </a:r>
          </a:p>
        </p:txBody>
      </p:sp>
      <p:sp>
        <p:nvSpPr>
          <p:cNvPr id="263" name="Shape 263"/>
          <p:cNvSpPr/>
          <p:nvPr/>
        </p:nvSpPr>
        <p:spPr>
          <a:xfrm>
            <a:off x="2192130" y="4308120"/>
            <a:ext cx="51276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33750" lIns="67500" rIns="67500" tIns="3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lang="fr" sz="1800">
                <a:latin typeface="Trebuchet MS"/>
                <a:ea typeface="Trebuchet MS"/>
                <a:cs typeface="Trebuchet MS"/>
                <a:sym typeface="Trebuchet MS"/>
              </a:rPr>
              <a:t>Google Drive</a:t>
            </a:r>
            <a:r>
              <a:rPr lang="fr" sz="14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 : </a:t>
            </a:r>
            <a:r>
              <a:rPr lang="fr">
                <a:latin typeface="Trebuchet MS"/>
                <a:ea typeface="Trebuchet MS"/>
                <a:cs typeface="Trebuchet MS"/>
                <a:sym typeface="Trebuchet MS"/>
              </a:rPr>
              <a:t>Mise en commun des documents</a:t>
            </a:r>
          </a:p>
        </p:txBody>
      </p:sp>
      <p:pic>
        <p:nvPicPr>
          <p:cNvPr id="264" name="Shape 26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86270" y="802440"/>
            <a:ext cx="1080000" cy="81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Shape 265"/>
          <p:cNvSpPr/>
          <p:nvPr/>
        </p:nvSpPr>
        <p:spPr>
          <a:xfrm>
            <a:off x="2232900" y="1034369"/>
            <a:ext cx="51276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33750" lIns="67500" rIns="67500" tIns="3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lang="fr" sz="18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Android Studio</a:t>
            </a:r>
            <a:r>
              <a:rPr lang="fr" sz="14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 : Développement des fonctionnalités</a:t>
            </a:r>
          </a:p>
        </p:txBody>
      </p:sp>
      <p:pic>
        <p:nvPicPr>
          <p:cNvPr id="266" name="Shape 26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9550" y="4015025"/>
            <a:ext cx="1316674" cy="1059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/>
          <p:nvPr/>
        </p:nvSpPr>
        <p:spPr>
          <a:xfrm>
            <a:off x="650969" y="153089"/>
            <a:ext cx="58251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rIns="68575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fr" sz="2900">
                <a:solidFill>
                  <a:srgbClr val="F07F09"/>
                </a:solidFill>
                <a:latin typeface="Trebuchet MS"/>
                <a:ea typeface="Trebuchet MS"/>
                <a:cs typeface="Trebuchet MS"/>
                <a:sym typeface="Trebuchet MS"/>
              </a:rPr>
              <a:t>Définition des tâches</a:t>
            </a:r>
          </a:p>
        </p:txBody>
      </p:sp>
      <p:pic>
        <p:nvPicPr>
          <p:cNvPr id="272" name="Shape 2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187" y="1144312"/>
            <a:ext cx="6677025" cy="2505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/>
          <p:nvPr/>
        </p:nvSpPr>
        <p:spPr>
          <a:xfrm>
            <a:off x="650969" y="153089"/>
            <a:ext cx="58251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rIns="68575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fr" sz="2900">
                <a:solidFill>
                  <a:srgbClr val="F07F09"/>
                </a:solidFill>
                <a:latin typeface="Trebuchet MS"/>
                <a:ea typeface="Trebuchet MS"/>
                <a:cs typeface="Trebuchet MS"/>
                <a:sym typeface="Trebuchet MS"/>
              </a:rPr>
              <a:t>Les difficultés rencontrées</a:t>
            </a:r>
          </a:p>
        </p:txBody>
      </p:sp>
      <p:sp>
        <p:nvSpPr>
          <p:cNvPr id="278" name="Shape 278"/>
          <p:cNvSpPr/>
          <p:nvPr/>
        </p:nvSpPr>
        <p:spPr>
          <a:xfrm>
            <a:off x="116639" y="-108269"/>
            <a:ext cx="2283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9" name="Shape 279"/>
          <p:cNvSpPr/>
          <p:nvPr/>
        </p:nvSpPr>
        <p:spPr>
          <a:xfrm>
            <a:off x="230850" y="5940"/>
            <a:ext cx="2283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0" name="Shape 280"/>
          <p:cNvSpPr/>
          <p:nvPr/>
        </p:nvSpPr>
        <p:spPr>
          <a:xfrm>
            <a:off x="345329" y="120150"/>
            <a:ext cx="228299" cy="22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1" name="Shape 281"/>
          <p:cNvSpPr/>
          <p:nvPr/>
        </p:nvSpPr>
        <p:spPr>
          <a:xfrm>
            <a:off x="459540" y="234629"/>
            <a:ext cx="228300" cy="228299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2" name="Shape 282"/>
          <p:cNvSpPr txBox="1"/>
          <p:nvPr/>
        </p:nvSpPr>
        <p:spPr>
          <a:xfrm>
            <a:off x="861030" y="952559"/>
            <a:ext cx="6447299" cy="29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rIns="68575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350" lvl="0" marL="0" marR="0" rtl="0" algn="l">
              <a:lnSpc>
                <a:spcPct val="100000"/>
              </a:lnSpc>
              <a:spcBef>
                <a:spcPts val="0"/>
              </a:spcBef>
              <a:buClr>
                <a:srgbClr val="404040"/>
              </a:buClr>
              <a:buSzPct val="78571"/>
              <a:buFont typeface="Noto Sans Symbols"/>
              <a:buChar char="●"/>
            </a:pPr>
            <a:r>
              <a:rPr lang="fr" sz="1400">
                <a:solidFill>
                  <a:srgbClr val="404040"/>
                </a:solidFill>
                <a:latin typeface="Trebuchet MS"/>
                <a:ea typeface="Trebuchet MS"/>
                <a:cs typeface="Trebuchet MS"/>
                <a:sym typeface="Trebuchet MS"/>
              </a:rPr>
              <a:t>Compréhension du code existant compliquée (aucune documentation technique, aucune documentation fonctionnelle)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350" lvl="0" marL="0" marR="0" rtl="0" algn="l">
              <a:lnSpc>
                <a:spcPct val="100000"/>
              </a:lnSpc>
              <a:spcBef>
                <a:spcPts val="0"/>
              </a:spcBef>
              <a:buClr>
                <a:srgbClr val="404040"/>
              </a:buClr>
              <a:buSzPct val="78571"/>
              <a:buFont typeface="Noto Sans Symbols"/>
              <a:buChar char="●"/>
            </a:pPr>
            <a:r>
              <a:rPr lang="fr" sz="1400">
                <a:solidFill>
                  <a:srgbClr val="404040"/>
                </a:solidFill>
                <a:latin typeface="Trebuchet MS"/>
                <a:ea typeface="Trebuchet MS"/>
                <a:cs typeface="Trebuchet MS"/>
                <a:sym typeface="Trebuchet MS"/>
              </a:rPr>
              <a:t>La récupération des données de chaque salle, de chaque bâtiment et des plans nécessite du temps disponible pour parcourir le campus.</a:t>
            </a:r>
          </a:p>
          <a:p>
            <a:pPr indent="-6350" lvl="0" marL="0" marR="0" rtl="0" algn="l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Font typeface="Noto Sans Symbols"/>
              <a:buNone/>
            </a:pPr>
            <a:r>
              <a:t/>
            </a:r>
            <a:endParaRPr sz="1400">
              <a:solidFill>
                <a:srgbClr val="40404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6350" lvl="0" marL="0" marR="0" rtl="0" algn="l">
              <a:lnSpc>
                <a:spcPct val="100000"/>
              </a:lnSpc>
              <a:spcBef>
                <a:spcPts val="0"/>
              </a:spcBef>
              <a:buClr>
                <a:srgbClr val="404040"/>
              </a:buClr>
              <a:buSzPct val="78571"/>
              <a:buFont typeface="Noto Sans Symbols"/>
              <a:buChar char="●"/>
            </a:pPr>
            <a:r>
              <a:rPr lang="fr" sz="1400">
                <a:solidFill>
                  <a:srgbClr val="404040"/>
                </a:solidFill>
                <a:latin typeface="Trebuchet MS"/>
                <a:ea typeface="Trebuchet MS"/>
                <a:cs typeface="Trebuchet MS"/>
                <a:sym typeface="Trebuchet MS"/>
              </a:rPr>
              <a:t>Alimentation de la base de donnée dans SQLite </a:t>
            </a:r>
          </a:p>
          <a:p>
            <a:pPr indent="-6350" lvl="0" marL="0" marR="0" rtl="0" algn="l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Font typeface="Noto Sans Symbols"/>
              <a:buNone/>
            </a:pPr>
            <a:r>
              <a:t/>
            </a:r>
            <a:endParaRPr sz="1400">
              <a:solidFill>
                <a:srgbClr val="40404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6350" lvl="0" marL="0" marR="0" rtl="0" algn="l">
              <a:lnSpc>
                <a:spcPct val="100000"/>
              </a:lnSpc>
              <a:spcBef>
                <a:spcPts val="0"/>
              </a:spcBef>
              <a:buClr>
                <a:srgbClr val="404040"/>
              </a:buClr>
              <a:buSzPct val="78571"/>
              <a:buFont typeface="Noto Sans Symbols"/>
              <a:buChar char="●"/>
            </a:pPr>
            <a:r>
              <a:rPr lang="fr" sz="1400">
                <a:solidFill>
                  <a:srgbClr val="404040"/>
                </a:solidFill>
                <a:latin typeface="Trebuchet MS"/>
                <a:ea typeface="Trebuchet MS"/>
                <a:cs typeface="Trebuchet MS"/>
                <a:sym typeface="Trebuchet MS"/>
              </a:rPr>
              <a:t>Problème de version de Gradle</a:t>
            </a:r>
          </a:p>
          <a:p>
            <a:pPr indent="-6350" lvl="0" marL="0" marR="0" rtl="0" algn="l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Font typeface="Noto Sans Symbols"/>
              <a:buNone/>
            </a:pPr>
            <a:r>
              <a:t/>
            </a:r>
            <a:endParaRPr sz="1400">
              <a:solidFill>
                <a:srgbClr val="40404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6350" lvl="0" marL="0" marR="0" rtl="0" algn="l">
              <a:lnSpc>
                <a:spcPct val="100000"/>
              </a:lnSpc>
              <a:spcBef>
                <a:spcPts val="0"/>
              </a:spcBef>
              <a:buClr>
                <a:srgbClr val="404040"/>
              </a:buClr>
              <a:buSzPct val="78571"/>
              <a:buFont typeface="Noto Sans Symbols"/>
              <a:buChar char="●"/>
            </a:pPr>
            <a:r>
              <a:rPr lang="fr" sz="1400">
                <a:solidFill>
                  <a:srgbClr val="404040"/>
                </a:solidFill>
                <a:latin typeface="Trebuchet MS"/>
                <a:ea typeface="Trebuchet MS"/>
                <a:cs typeface="Trebuchet MS"/>
                <a:sym typeface="Trebuchet MS"/>
              </a:rPr>
              <a:t>Problème de version de Google Play (Comprenant Google Maps)</a:t>
            </a:r>
          </a:p>
          <a:p>
            <a:pPr indent="-6350" lvl="0" marL="0" marR="0" rtl="0" algn="l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Font typeface="Noto Sans Symbols"/>
              <a:buNone/>
            </a:pPr>
            <a:r>
              <a:t/>
            </a:r>
            <a:endParaRPr sz="1400">
              <a:solidFill>
                <a:srgbClr val="40404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